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7" r:id="rId7"/>
    <p:sldId id="268" r:id="rId8"/>
    <p:sldId id="269" r:id="rId9"/>
    <p:sldId id="260" r:id="rId10"/>
    <p:sldId id="262" r:id="rId11"/>
    <p:sldId id="264" r:id="rId12"/>
    <p:sldId id="263" r:id="rId13"/>
    <p:sldId id="265" r:id="rId14"/>
    <p:sldId id="266" r:id="rId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EC"/>
    <a:srgbClr val="FF5A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7079DC-E0EF-408C-985F-7BD5DF30A81D}" v="110" dt="2022-02-09T14:42:59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נועה" userId="8e62c1e467de8d9b" providerId="LiveId" clId="{9E7079DC-E0EF-408C-985F-7BD5DF30A81D}"/>
    <pc:docChg chg="undo redo custSel addSld modSld sldOrd modMainMaster">
      <pc:chgData name="נועה" userId="8e62c1e467de8d9b" providerId="LiveId" clId="{9E7079DC-E0EF-408C-985F-7BD5DF30A81D}" dt="2022-02-09T14:43:43.095" v="1194"/>
      <pc:docMkLst>
        <pc:docMk/>
      </pc:docMkLst>
      <pc:sldChg chg="modSp mod setBg">
        <pc:chgData name="נועה" userId="8e62c1e467de8d9b" providerId="LiveId" clId="{9E7079DC-E0EF-408C-985F-7BD5DF30A81D}" dt="2022-02-09T06:34:23.532" v="670" actId="113"/>
        <pc:sldMkLst>
          <pc:docMk/>
          <pc:sldMk cId="4119578510" sldId="256"/>
        </pc:sldMkLst>
        <pc:spChg chg="mod">
          <ac:chgData name="נועה" userId="8e62c1e467de8d9b" providerId="LiveId" clId="{9E7079DC-E0EF-408C-985F-7BD5DF30A81D}" dt="2022-02-09T06:33:51.044" v="661" actId="1076"/>
          <ac:spMkLst>
            <pc:docMk/>
            <pc:sldMk cId="4119578510" sldId="256"/>
            <ac:spMk id="16" creationId="{AD4AC150-E4B7-4AF7-88E2-5D224FC281F2}"/>
          </ac:spMkLst>
        </pc:spChg>
        <pc:spChg chg="mod">
          <ac:chgData name="נועה" userId="8e62c1e467de8d9b" providerId="LiveId" clId="{9E7079DC-E0EF-408C-985F-7BD5DF30A81D}" dt="2022-02-09T06:34:11.397" v="665" actId="207"/>
          <ac:spMkLst>
            <pc:docMk/>
            <pc:sldMk cId="4119578510" sldId="256"/>
            <ac:spMk id="17" creationId="{73DA1D26-D0C4-4C5D-A426-95614E7BA5A8}"/>
          </ac:spMkLst>
        </pc:spChg>
        <pc:spChg chg="mod">
          <ac:chgData name="נועה" userId="8e62c1e467de8d9b" providerId="LiveId" clId="{9E7079DC-E0EF-408C-985F-7BD5DF30A81D}" dt="2022-02-09T06:34:23.532" v="670" actId="113"/>
          <ac:spMkLst>
            <pc:docMk/>
            <pc:sldMk cId="4119578510" sldId="256"/>
            <ac:spMk id="18" creationId="{08DD80A0-CA70-4F4D-A860-229F56023038}"/>
          </ac:spMkLst>
        </pc:spChg>
        <pc:picChg chg="mod">
          <ac:chgData name="נועה" userId="8e62c1e467de8d9b" providerId="LiveId" clId="{9E7079DC-E0EF-408C-985F-7BD5DF30A81D}" dt="2022-02-07T14:35:57.336" v="25" actId="1076"/>
          <ac:picMkLst>
            <pc:docMk/>
            <pc:sldMk cId="4119578510" sldId="256"/>
            <ac:picMk id="14" creationId="{226C9E1F-F383-40DF-8E8B-CDEFE877BE1B}"/>
          </ac:picMkLst>
        </pc:picChg>
      </pc:sldChg>
      <pc:sldChg chg="addSp delSp modSp mod setBg">
        <pc:chgData name="נועה" userId="8e62c1e467de8d9b" providerId="LiveId" clId="{9E7079DC-E0EF-408C-985F-7BD5DF30A81D}" dt="2022-02-09T06:33:20.710" v="656" actId="108"/>
        <pc:sldMkLst>
          <pc:docMk/>
          <pc:sldMk cId="2968145365" sldId="257"/>
        </pc:sldMkLst>
        <pc:spChg chg="add del mod">
          <ac:chgData name="נועה" userId="8e62c1e467de8d9b" providerId="LiveId" clId="{9E7079DC-E0EF-408C-985F-7BD5DF30A81D}" dt="2022-02-08T15:18:27.354" v="153" actId="478"/>
          <ac:spMkLst>
            <pc:docMk/>
            <pc:sldMk cId="2968145365" sldId="257"/>
            <ac:spMk id="2" creationId="{44CC02D1-077B-4148-9691-FE06AEDDBBFF}"/>
          </ac:spMkLst>
        </pc:spChg>
        <pc:spChg chg="add del mod">
          <ac:chgData name="נועה" userId="8e62c1e467de8d9b" providerId="LiveId" clId="{9E7079DC-E0EF-408C-985F-7BD5DF30A81D}" dt="2022-02-08T15:48:19.091" v="317" actId="20577"/>
          <ac:spMkLst>
            <pc:docMk/>
            <pc:sldMk cId="2968145365" sldId="257"/>
            <ac:spMk id="3" creationId="{2FDE20FC-1F4A-411F-A638-87C445B6E3D5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5" creationId="{1A3C89F8-0D2F-47FF-B903-151248265F47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6" creationId="{C5CB530E-515E-412C-9DF1-5F8FFBD6F383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7" creationId="{712D4376-A578-4FF1-94FC-245E7A6A489F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8" creationId="{1A3C89F8-0D2F-47FF-B903-151248265F47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9" creationId="{AEA7509D-F04F-40CB-A0B3-EEF16499CC9F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10" creationId="{C5CB530E-515E-412C-9DF1-5F8FFBD6F383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12" creationId="{712D4376-A578-4FF1-94FC-245E7A6A489F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13" creationId="{508BEF50-7B1E-49A4-BC19-5F4F1D755E64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14" creationId="{AEA7509D-F04F-40CB-A0B3-EEF16499CC9F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15" creationId="{3FBAD350-5664-4811-A208-657FB882D350}"/>
          </ac:spMkLst>
        </pc:spChg>
        <pc:spChg chg="add del">
          <ac:chgData name="נועה" userId="8e62c1e467de8d9b" providerId="LiveId" clId="{9E7079DC-E0EF-408C-985F-7BD5DF30A81D}" dt="2022-02-08T15:18:21.440" v="151" actId="26606"/>
          <ac:spMkLst>
            <pc:docMk/>
            <pc:sldMk cId="2968145365" sldId="257"/>
            <ac:spMk id="17" creationId="{C39ADB8F-D187-49D7-BDCF-C1B6DC727068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18" creationId="{508BEF50-7B1E-49A4-BC19-5F4F1D755E64}"/>
          </ac:spMkLst>
        </pc:spChg>
        <pc:spChg chg="add del mod">
          <ac:chgData name="נועה" userId="8e62c1e467de8d9b" providerId="LiveId" clId="{9E7079DC-E0EF-408C-985F-7BD5DF30A81D}" dt="2022-02-08T15:18:21.142" v="150" actId="478"/>
          <ac:spMkLst>
            <pc:docMk/>
            <pc:sldMk cId="2968145365" sldId="257"/>
            <ac:spMk id="19" creationId="{4562A15D-8EE8-44E8-8462-9E8E25A52FE7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20" creationId="{3FBAD350-5664-4811-A208-657FB882D350}"/>
          </ac:spMkLst>
        </pc:spChg>
        <pc:spChg chg="add del">
          <ac:chgData name="נועה" userId="8e62c1e467de8d9b" providerId="LiveId" clId="{9E7079DC-E0EF-408C-985F-7BD5DF30A81D}" dt="2022-02-08T15:15:13.824" v="115" actId="26606"/>
          <ac:spMkLst>
            <pc:docMk/>
            <pc:sldMk cId="2968145365" sldId="257"/>
            <ac:spMk id="22" creationId="{C39ADB8F-D187-49D7-BDCF-C1B6DC727068}"/>
          </ac:spMkLst>
        </pc:spChg>
        <pc:spChg chg="add del mod">
          <ac:chgData name="נועה" userId="8e62c1e467de8d9b" providerId="LiveId" clId="{9E7079DC-E0EF-408C-985F-7BD5DF30A81D}" dt="2022-02-08T15:18:20.920" v="149" actId="478"/>
          <ac:spMkLst>
            <pc:docMk/>
            <pc:sldMk cId="2968145365" sldId="257"/>
            <ac:spMk id="23" creationId="{4AA1D7BF-0356-4C95-9E70-CEAFEB62E2EE}"/>
          </ac:spMkLst>
        </pc:spChg>
        <pc:spChg chg="add del mod">
          <ac:chgData name="נועה" userId="8e62c1e467de8d9b" providerId="LiveId" clId="{9E7079DC-E0EF-408C-985F-7BD5DF30A81D}" dt="2022-02-08T15:20:02.121" v="162" actId="478"/>
          <ac:spMkLst>
            <pc:docMk/>
            <pc:sldMk cId="2968145365" sldId="257"/>
            <ac:spMk id="25" creationId="{38173F49-01CA-4464-B319-C334CCE7E9A3}"/>
          </ac:spMkLst>
        </pc:spChg>
        <pc:spChg chg="add mod">
          <ac:chgData name="נועה" userId="8e62c1e467de8d9b" providerId="LiveId" clId="{9E7079DC-E0EF-408C-985F-7BD5DF30A81D}" dt="2022-02-09T06:33:20.710" v="656" actId="108"/>
          <ac:spMkLst>
            <pc:docMk/>
            <pc:sldMk cId="2968145365" sldId="257"/>
            <ac:spMk id="27" creationId="{1E51BB39-F9AF-47EE-B5EC-5B5D32D6C714}"/>
          </ac:spMkLst>
        </pc:spChg>
        <pc:cxnChg chg="add del">
          <ac:chgData name="נועה" userId="8e62c1e467de8d9b" providerId="LiveId" clId="{9E7079DC-E0EF-408C-985F-7BD5DF30A81D}" dt="2022-02-08T15:18:21.440" v="151" actId="26606"/>
          <ac:cxnSpMkLst>
            <pc:docMk/>
            <pc:sldMk cId="2968145365" sldId="257"/>
            <ac:cxnSpMk id="11" creationId="{56020367-4FD5-4596-8E10-C5F095CD8DBF}"/>
          </ac:cxnSpMkLst>
        </pc:cxnChg>
        <pc:cxnChg chg="add del">
          <ac:chgData name="נועה" userId="8e62c1e467de8d9b" providerId="LiveId" clId="{9E7079DC-E0EF-408C-985F-7BD5DF30A81D}" dt="2022-02-08T15:15:13.824" v="115" actId="26606"/>
          <ac:cxnSpMkLst>
            <pc:docMk/>
            <pc:sldMk cId="2968145365" sldId="257"/>
            <ac:cxnSpMk id="16" creationId="{56020367-4FD5-4596-8E10-C5F095CD8DBF}"/>
          </ac:cxnSpMkLst>
        </pc:cxnChg>
      </pc:sldChg>
      <pc:sldChg chg="addSp delSp modSp mod setBg">
        <pc:chgData name="נועה" userId="8e62c1e467de8d9b" providerId="LiveId" clId="{9E7079DC-E0EF-408C-985F-7BD5DF30A81D}" dt="2022-02-09T06:41:17.986" v="774" actId="208"/>
        <pc:sldMkLst>
          <pc:docMk/>
          <pc:sldMk cId="474730989" sldId="258"/>
        </pc:sldMkLst>
        <pc:spChg chg="mod">
          <ac:chgData name="נועה" userId="8e62c1e467de8d9b" providerId="LiveId" clId="{9E7079DC-E0EF-408C-985F-7BD5DF30A81D}" dt="2022-02-09T06:33:14.893" v="653" actId="108"/>
          <ac:spMkLst>
            <pc:docMk/>
            <pc:sldMk cId="474730989" sldId="258"/>
            <ac:spMk id="2" creationId="{672D89FB-ADE9-4396-B22A-CB228E67A96F}"/>
          </ac:spMkLst>
        </pc:spChg>
        <pc:spChg chg="add mod">
          <ac:chgData name="נועה" userId="8e62c1e467de8d9b" providerId="LiveId" clId="{9E7079DC-E0EF-408C-985F-7BD5DF30A81D}" dt="2022-02-09T06:40:24.468" v="726" actId="5793"/>
          <ac:spMkLst>
            <pc:docMk/>
            <pc:sldMk cId="474730989" sldId="258"/>
            <ac:spMk id="3" creationId="{B88527EF-321A-42EE-8899-A9D6CB3064D2}"/>
          </ac:spMkLst>
        </pc:spChg>
        <pc:spChg chg="add del">
          <ac:chgData name="נועה" userId="8e62c1e467de8d9b" providerId="LiveId" clId="{9E7079DC-E0EF-408C-985F-7BD5DF30A81D}" dt="2022-02-08T15:18:20.753" v="148" actId="26606"/>
          <ac:spMkLst>
            <pc:docMk/>
            <pc:sldMk cId="474730989" sldId="258"/>
            <ac:spMk id="7" creationId="{EFA9B6C6-A247-48A8-9A1C-1E36FA9456B5}"/>
          </ac:spMkLst>
        </pc:spChg>
        <pc:spChg chg="add del">
          <ac:chgData name="נועה" userId="8e62c1e467de8d9b" providerId="LiveId" clId="{9E7079DC-E0EF-408C-985F-7BD5DF30A81D}" dt="2022-02-08T15:18:20.753" v="148" actId="26606"/>
          <ac:spMkLst>
            <pc:docMk/>
            <pc:sldMk cId="474730989" sldId="258"/>
            <ac:spMk id="9" creationId="{C5CB530E-515E-412C-9DF1-5F8FFBD6F383}"/>
          </ac:spMkLst>
        </pc:spChg>
        <pc:spChg chg="add del">
          <ac:chgData name="נועה" userId="8e62c1e467de8d9b" providerId="LiveId" clId="{9E7079DC-E0EF-408C-985F-7BD5DF30A81D}" dt="2022-02-08T15:18:20.753" v="148" actId="26606"/>
          <ac:spMkLst>
            <pc:docMk/>
            <pc:sldMk cId="474730989" sldId="258"/>
            <ac:spMk id="11" creationId="{712D4376-A578-4FF1-94FC-245E7A6A489F}"/>
          </ac:spMkLst>
        </pc:spChg>
        <pc:spChg chg="add del">
          <ac:chgData name="נועה" userId="8e62c1e467de8d9b" providerId="LiveId" clId="{9E7079DC-E0EF-408C-985F-7BD5DF30A81D}" dt="2022-02-08T15:18:20.753" v="148" actId="26606"/>
          <ac:spMkLst>
            <pc:docMk/>
            <pc:sldMk cId="474730989" sldId="258"/>
            <ac:spMk id="13" creationId="{AEA7509D-F04F-40CB-A0B3-EEF16499CC9F}"/>
          </ac:spMkLst>
        </pc:spChg>
        <pc:spChg chg="add mod">
          <ac:chgData name="נועה" userId="8e62c1e467de8d9b" providerId="LiveId" clId="{9E7079DC-E0EF-408C-985F-7BD5DF30A81D}" dt="2022-02-09T06:41:06.634" v="771" actId="1076"/>
          <ac:spMkLst>
            <pc:docMk/>
            <pc:sldMk cId="474730989" sldId="258"/>
            <ac:spMk id="16" creationId="{6B319564-C017-41D5-905D-9500BEADE69C}"/>
          </ac:spMkLst>
        </pc:spChg>
        <pc:picChg chg="add mod modCrop">
          <ac:chgData name="נועה" userId="8e62c1e467de8d9b" providerId="LiveId" clId="{9E7079DC-E0EF-408C-985F-7BD5DF30A81D}" dt="2022-02-09T06:37:36.914" v="712" actId="1076"/>
          <ac:picMkLst>
            <pc:docMk/>
            <pc:sldMk cId="474730989" sldId="258"/>
            <ac:picMk id="5" creationId="{6499705A-24A3-4CF3-AE3A-27223FA085CE}"/>
          </ac:picMkLst>
        </pc:picChg>
        <pc:picChg chg="add mod modCrop">
          <ac:chgData name="נועה" userId="8e62c1e467de8d9b" providerId="LiveId" clId="{9E7079DC-E0EF-408C-985F-7BD5DF30A81D}" dt="2022-02-09T06:40:27.463" v="727" actId="1076"/>
          <ac:picMkLst>
            <pc:docMk/>
            <pc:sldMk cId="474730989" sldId="258"/>
            <ac:picMk id="12" creationId="{5E9ED717-3A4D-438C-A199-8303E7326ED4}"/>
          </ac:picMkLst>
        </pc:picChg>
        <pc:cxnChg chg="add mod">
          <ac:chgData name="נועה" userId="8e62c1e467de8d9b" providerId="LiveId" clId="{9E7079DC-E0EF-408C-985F-7BD5DF30A81D}" dt="2022-02-09T06:38:12.031" v="716" actId="13822"/>
          <ac:cxnSpMkLst>
            <pc:docMk/>
            <pc:sldMk cId="474730989" sldId="258"/>
            <ac:cxnSpMk id="8" creationId="{E6113E22-1F12-4496-BDE4-A074AF6D6019}"/>
          </ac:cxnSpMkLst>
        </pc:cxnChg>
        <pc:cxnChg chg="add del">
          <ac:chgData name="נועה" userId="8e62c1e467de8d9b" providerId="LiveId" clId="{9E7079DC-E0EF-408C-985F-7BD5DF30A81D}" dt="2022-02-08T15:18:20.753" v="148" actId="26606"/>
          <ac:cxnSpMkLst>
            <pc:docMk/>
            <pc:sldMk cId="474730989" sldId="258"/>
            <ac:cxnSpMk id="15" creationId="{56020367-4FD5-4596-8E10-C5F095CD8DBF}"/>
          </ac:cxnSpMkLst>
        </pc:cxnChg>
        <pc:cxnChg chg="add mod">
          <ac:chgData name="נועה" userId="8e62c1e467de8d9b" providerId="LiveId" clId="{9E7079DC-E0EF-408C-985F-7BD5DF30A81D}" dt="2022-02-09T06:41:17.986" v="774" actId="208"/>
          <ac:cxnSpMkLst>
            <pc:docMk/>
            <pc:sldMk cId="474730989" sldId="258"/>
            <ac:cxnSpMk id="17" creationId="{DBE09CB6-B792-4913-A413-11D7D1F09249}"/>
          </ac:cxnSpMkLst>
        </pc:cxnChg>
      </pc:sldChg>
      <pc:sldChg chg="addSp delSp modSp mod setBg">
        <pc:chgData name="נועה" userId="8e62c1e467de8d9b" providerId="LiveId" clId="{9E7079DC-E0EF-408C-985F-7BD5DF30A81D}" dt="2022-02-09T08:53:27.050" v="926" actId="20577"/>
        <pc:sldMkLst>
          <pc:docMk/>
          <pc:sldMk cId="3214738874" sldId="259"/>
        </pc:sldMkLst>
        <pc:spChg chg="mod">
          <ac:chgData name="נועה" userId="8e62c1e467de8d9b" providerId="LiveId" clId="{9E7079DC-E0EF-408C-985F-7BD5DF30A81D}" dt="2022-02-09T06:35:28.066" v="680" actId="27636"/>
          <ac:spMkLst>
            <pc:docMk/>
            <pc:sldMk cId="3214738874" sldId="259"/>
            <ac:spMk id="2" creationId="{36F26DA3-5665-4567-ACFC-FA34D53C3361}"/>
          </ac:spMkLst>
        </pc:spChg>
        <pc:spChg chg="add del mod">
          <ac:chgData name="נועה" userId="8e62c1e467de8d9b" providerId="LiveId" clId="{9E7079DC-E0EF-408C-985F-7BD5DF30A81D}" dt="2022-02-09T08:53:27.050" v="926" actId="20577"/>
          <ac:spMkLst>
            <pc:docMk/>
            <pc:sldMk cId="3214738874" sldId="259"/>
            <ac:spMk id="3" creationId="{31AEA2AF-07D8-4FDF-9FE2-C4808B8D69AB}"/>
          </ac:spMkLst>
        </pc:spChg>
        <pc:spChg chg="add del">
          <ac:chgData name="נועה" userId="8e62c1e467de8d9b" providerId="LiveId" clId="{9E7079DC-E0EF-408C-985F-7BD5DF30A81D}" dt="2022-02-08T16:05:22.825" v="441"/>
          <ac:spMkLst>
            <pc:docMk/>
            <pc:sldMk cId="3214738874" sldId="259"/>
            <ac:spMk id="4" creationId="{43184183-6E22-44D9-9A78-B1EB37EB0D5C}"/>
          </ac:spMkLst>
        </pc:spChg>
        <pc:spChg chg="add del mod">
          <ac:chgData name="נועה" userId="8e62c1e467de8d9b" providerId="LiveId" clId="{9E7079DC-E0EF-408C-985F-7BD5DF30A81D}" dt="2022-02-08T16:05:22.401" v="440"/>
          <ac:spMkLst>
            <pc:docMk/>
            <pc:sldMk cId="3214738874" sldId="259"/>
            <ac:spMk id="6" creationId="{D6982FCA-954A-414D-AB58-60AEE10274E9}"/>
          </ac:spMkLst>
        </pc:spChg>
        <pc:spChg chg="add del">
          <ac:chgData name="נועה" userId="8e62c1e467de8d9b" providerId="LiveId" clId="{9E7079DC-E0EF-408C-985F-7BD5DF30A81D}" dt="2022-02-08T15:16:24.137" v="127" actId="26606"/>
          <ac:spMkLst>
            <pc:docMk/>
            <pc:sldMk cId="3214738874" sldId="259"/>
            <ac:spMk id="9" creationId="{16AC3602-3348-4F31-9E43-076B03514ECB}"/>
          </ac:spMkLst>
        </pc:spChg>
        <pc:spChg chg="add del">
          <ac:chgData name="נועה" userId="8e62c1e467de8d9b" providerId="LiveId" clId="{9E7079DC-E0EF-408C-985F-7BD5DF30A81D}" dt="2022-02-08T15:16:24.137" v="127" actId="26606"/>
          <ac:spMkLst>
            <pc:docMk/>
            <pc:sldMk cId="3214738874" sldId="259"/>
            <ac:spMk id="11" creationId="{394094B0-A6C9-44BE-9042-66EF0612F625}"/>
          </ac:spMkLst>
        </pc:spChg>
        <pc:spChg chg="add del">
          <ac:chgData name="נועה" userId="8e62c1e467de8d9b" providerId="LiveId" clId="{9E7079DC-E0EF-408C-985F-7BD5DF30A81D}" dt="2022-02-08T15:16:24.137" v="127" actId="26606"/>
          <ac:spMkLst>
            <pc:docMk/>
            <pc:sldMk cId="3214738874" sldId="259"/>
            <ac:spMk id="13" creationId="{64C2CA96-0B16-4AA7-B340-33044D238597}"/>
          </ac:spMkLst>
        </pc:spChg>
        <pc:spChg chg="add del">
          <ac:chgData name="נועה" userId="8e62c1e467de8d9b" providerId="LiveId" clId="{9E7079DC-E0EF-408C-985F-7BD5DF30A81D}" dt="2022-02-08T15:16:24.137" v="127" actId="26606"/>
          <ac:spMkLst>
            <pc:docMk/>
            <pc:sldMk cId="3214738874" sldId="259"/>
            <ac:spMk id="15" creationId="{1D50D7A8-F1D5-4306-8A9B-DD7A73EB8BCE}"/>
          </ac:spMkLst>
        </pc:spChg>
        <pc:graphicFrameChg chg="add del">
          <ac:chgData name="נועה" userId="8e62c1e467de8d9b" providerId="LiveId" clId="{9E7079DC-E0EF-408C-985F-7BD5DF30A81D}" dt="2022-02-08T15:16:24.137" v="127" actId="26606"/>
          <ac:graphicFrameMkLst>
            <pc:docMk/>
            <pc:sldMk cId="3214738874" sldId="259"/>
            <ac:graphicFrameMk id="5" creationId="{B3CF05D8-989A-435B-BE9C-99FF10C83AAD}"/>
          </ac:graphicFrameMkLst>
        </pc:graphicFrameChg>
        <pc:picChg chg="add del">
          <ac:chgData name="נועה" userId="8e62c1e467de8d9b" providerId="LiveId" clId="{9E7079DC-E0EF-408C-985F-7BD5DF30A81D}" dt="2022-02-09T06:41:43.808" v="776" actId="22"/>
          <ac:picMkLst>
            <pc:docMk/>
            <pc:sldMk cId="3214738874" sldId="259"/>
            <ac:picMk id="8" creationId="{92FE9DFF-3D76-4DF9-BD76-9E661CF649EA}"/>
          </ac:picMkLst>
        </pc:picChg>
        <pc:picChg chg="add del mod modCrop">
          <ac:chgData name="נועה" userId="8e62c1e467de8d9b" providerId="LiveId" clId="{9E7079DC-E0EF-408C-985F-7BD5DF30A81D}" dt="2022-02-09T06:42:32.410" v="789" actId="21"/>
          <ac:picMkLst>
            <pc:docMk/>
            <pc:sldMk cId="3214738874" sldId="259"/>
            <ac:picMk id="12" creationId="{C58EA534-CB8D-4604-BA11-098C6FAEB30A}"/>
          </ac:picMkLst>
        </pc:picChg>
      </pc:sldChg>
      <pc:sldChg chg="addSp delSp modSp mod setBg">
        <pc:chgData name="נועה" userId="8e62c1e467de8d9b" providerId="LiveId" clId="{9E7079DC-E0EF-408C-985F-7BD5DF30A81D}" dt="2022-02-09T14:43:15.812" v="1185" actId="1076"/>
        <pc:sldMkLst>
          <pc:docMk/>
          <pc:sldMk cId="2975476470" sldId="260"/>
        </pc:sldMkLst>
        <pc:spChg chg="mod">
          <ac:chgData name="נועה" userId="8e62c1e467de8d9b" providerId="LiveId" clId="{9E7079DC-E0EF-408C-985F-7BD5DF30A81D}" dt="2022-02-09T06:35:41.993" v="684" actId="20577"/>
          <ac:spMkLst>
            <pc:docMk/>
            <pc:sldMk cId="2975476470" sldId="260"/>
            <ac:spMk id="2" creationId="{AC98B1B6-67F2-49E5-87D4-07E49CFF4072}"/>
          </ac:spMkLst>
        </pc:spChg>
        <pc:spChg chg="del">
          <ac:chgData name="נועה" userId="8e62c1e467de8d9b" providerId="LiveId" clId="{9E7079DC-E0EF-408C-985F-7BD5DF30A81D}" dt="2022-02-07T14:31:44.245" v="0" actId="478"/>
          <ac:spMkLst>
            <pc:docMk/>
            <pc:sldMk cId="2975476470" sldId="260"/>
            <ac:spMk id="3" creationId="{67F68050-31A0-402C-BAE3-87F3416B620E}"/>
          </ac:spMkLst>
        </pc:spChg>
        <pc:spChg chg="add del mod">
          <ac:chgData name="נועה" userId="8e62c1e467de8d9b" providerId="LiveId" clId="{9E7079DC-E0EF-408C-985F-7BD5DF30A81D}" dt="2022-02-09T09:18:59.005" v="1142" actId="20577"/>
          <ac:spMkLst>
            <pc:docMk/>
            <pc:sldMk cId="2975476470" sldId="260"/>
            <ac:spMk id="9" creationId="{F6E1446E-A88E-4BEB-9D15-1324170F0AC7}"/>
          </ac:spMkLst>
        </pc:spChg>
        <pc:spChg chg="add del mod">
          <ac:chgData name="נועה" userId="8e62c1e467de8d9b" providerId="LiveId" clId="{9E7079DC-E0EF-408C-985F-7BD5DF30A81D}" dt="2022-02-09T06:23:06.605" v="549" actId="14100"/>
          <ac:spMkLst>
            <pc:docMk/>
            <pc:sldMk cId="2975476470" sldId="260"/>
            <ac:spMk id="10" creationId="{14E57E0D-B6A4-44FA-B780-E15886282557}"/>
          </ac:spMkLst>
        </pc:spChg>
        <pc:picChg chg="add del mod">
          <ac:chgData name="נועה" userId="8e62c1e467de8d9b" providerId="LiveId" clId="{9E7079DC-E0EF-408C-985F-7BD5DF30A81D}" dt="2022-02-09T14:40:10.762" v="1154" actId="478"/>
          <ac:picMkLst>
            <pc:docMk/>
            <pc:sldMk cId="2975476470" sldId="260"/>
            <ac:picMk id="5" creationId="{08F84502-C925-4D27-AE1A-62DA93696F16}"/>
          </ac:picMkLst>
        </pc:picChg>
        <pc:picChg chg="add del mod">
          <ac:chgData name="נועה" userId="8e62c1e467de8d9b" providerId="LiveId" clId="{9E7079DC-E0EF-408C-985F-7BD5DF30A81D}" dt="2022-02-09T14:42:58.570" v="1175" actId="478"/>
          <ac:picMkLst>
            <pc:docMk/>
            <pc:sldMk cId="2975476470" sldId="260"/>
            <ac:picMk id="7" creationId="{61AE6BA9-BB51-4B15-BA79-9F38AD69A305}"/>
          </ac:picMkLst>
        </pc:picChg>
        <pc:picChg chg="add mod">
          <ac:chgData name="נועה" userId="8e62c1e467de8d9b" providerId="LiveId" clId="{9E7079DC-E0EF-408C-985F-7BD5DF30A81D}" dt="2022-02-09T14:43:07.147" v="1181" actId="1076"/>
          <ac:picMkLst>
            <pc:docMk/>
            <pc:sldMk cId="2975476470" sldId="260"/>
            <ac:picMk id="17" creationId="{73FE931A-F644-4C16-9357-9B1122BCBF0C}"/>
          </ac:picMkLst>
        </pc:picChg>
        <pc:picChg chg="add mod">
          <ac:chgData name="נועה" userId="8e62c1e467de8d9b" providerId="LiveId" clId="{9E7079DC-E0EF-408C-985F-7BD5DF30A81D}" dt="2022-02-09T14:43:11.904" v="1183" actId="1076"/>
          <ac:picMkLst>
            <pc:docMk/>
            <pc:sldMk cId="2975476470" sldId="260"/>
            <ac:picMk id="19" creationId="{A63C6DC6-DC67-4E49-B92E-4F01F5661457}"/>
          </ac:picMkLst>
        </pc:picChg>
        <pc:cxnChg chg="add mod">
          <ac:chgData name="נועה" userId="8e62c1e467de8d9b" providerId="LiveId" clId="{9E7079DC-E0EF-408C-985F-7BD5DF30A81D}" dt="2022-02-09T14:43:13.924" v="1184" actId="1076"/>
          <ac:cxnSpMkLst>
            <pc:docMk/>
            <pc:sldMk cId="2975476470" sldId="260"/>
            <ac:cxnSpMk id="12" creationId="{3C81E9AC-C54A-4813-98C4-06EFFE5DEA8D}"/>
          </ac:cxnSpMkLst>
        </pc:cxnChg>
        <pc:cxnChg chg="add mod">
          <ac:chgData name="נועה" userId="8e62c1e467de8d9b" providerId="LiveId" clId="{9E7079DC-E0EF-408C-985F-7BD5DF30A81D}" dt="2022-02-09T14:43:15.812" v="1185" actId="1076"/>
          <ac:cxnSpMkLst>
            <pc:docMk/>
            <pc:sldMk cId="2975476470" sldId="260"/>
            <ac:cxnSpMk id="14" creationId="{86794881-FAB0-4EFD-B979-EF58EB360E86}"/>
          </ac:cxnSpMkLst>
        </pc:cxnChg>
      </pc:sldChg>
      <pc:sldChg chg="modSp new mod ord setBg">
        <pc:chgData name="נועה" userId="8e62c1e467de8d9b" providerId="LiveId" clId="{9E7079DC-E0EF-408C-985F-7BD5DF30A81D}" dt="2022-02-09T06:34:49.888" v="674" actId="255"/>
        <pc:sldMkLst>
          <pc:docMk/>
          <pc:sldMk cId="2297102407" sldId="261"/>
        </pc:sldMkLst>
        <pc:spChg chg="mod">
          <ac:chgData name="נועה" userId="8e62c1e467de8d9b" providerId="LiveId" clId="{9E7079DC-E0EF-408C-985F-7BD5DF30A81D}" dt="2022-02-09T06:34:33.656" v="671" actId="20577"/>
          <ac:spMkLst>
            <pc:docMk/>
            <pc:sldMk cId="2297102407" sldId="261"/>
            <ac:spMk id="2" creationId="{27B46D87-779B-41E3-8E6A-EA0379BB60E3}"/>
          </ac:spMkLst>
        </pc:spChg>
        <pc:spChg chg="mod">
          <ac:chgData name="נועה" userId="8e62c1e467de8d9b" providerId="LiveId" clId="{9E7079DC-E0EF-408C-985F-7BD5DF30A81D}" dt="2022-02-09T06:34:49.888" v="674" actId="255"/>
          <ac:spMkLst>
            <pc:docMk/>
            <pc:sldMk cId="2297102407" sldId="261"/>
            <ac:spMk id="3" creationId="{D07A22C7-3514-4A85-971D-0E7983D57173}"/>
          </ac:spMkLst>
        </pc:spChg>
      </pc:sldChg>
      <pc:sldChg chg="addSp delSp modSp new mod setBg">
        <pc:chgData name="נועה" userId="8e62c1e467de8d9b" providerId="LiveId" clId="{9E7079DC-E0EF-408C-985F-7BD5DF30A81D}" dt="2022-02-09T09:03:40.662" v="958" actId="1076"/>
        <pc:sldMkLst>
          <pc:docMk/>
          <pc:sldMk cId="3105868061" sldId="262"/>
        </pc:sldMkLst>
        <pc:spChg chg="del mod">
          <ac:chgData name="נועה" userId="8e62c1e467de8d9b" providerId="LiveId" clId="{9E7079DC-E0EF-408C-985F-7BD5DF30A81D}" dt="2022-02-08T15:33:31.064" v="269" actId="21"/>
          <ac:spMkLst>
            <pc:docMk/>
            <pc:sldMk cId="3105868061" sldId="262"/>
            <ac:spMk id="2" creationId="{89F87B0A-80BD-41A5-800F-E7F32F8EB042}"/>
          </ac:spMkLst>
        </pc:spChg>
        <pc:spChg chg="del">
          <ac:chgData name="נועה" userId="8e62c1e467de8d9b" providerId="LiveId" clId="{9E7079DC-E0EF-408C-985F-7BD5DF30A81D}" dt="2022-02-08T15:09:21.597" v="109" actId="478"/>
          <ac:spMkLst>
            <pc:docMk/>
            <pc:sldMk cId="3105868061" sldId="262"/>
            <ac:spMk id="3" creationId="{DE13AA0B-525A-492A-953D-7E3CB81D11A1}"/>
          </ac:spMkLst>
        </pc:spChg>
        <pc:spChg chg="add del">
          <ac:chgData name="נועה" userId="8e62c1e467de8d9b" providerId="LiveId" clId="{9E7079DC-E0EF-408C-985F-7BD5DF30A81D}" dt="2022-02-08T15:09:25.303" v="111" actId="478"/>
          <ac:spMkLst>
            <pc:docMk/>
            <pc:sldMk cId="3105868061" sldId="262"/>
            <ac:spMk id="5" creationId="{308E82F4-6047-4374-B8EE-FE6FD4B297BB}"/>
          </ac:spMkLst>
        </pc:spChg>
        <pc:spChg chg="add del mod">
          <ac:chgData name="נועה" userId="8e62c1e467de8d9b" providerId="LiveId" clId="{9E7079DC-E0EF-408C-985F-7BD5DF30A81D}" dt="2022-02-08T15:33:33.619" v="270" actId="478"/>
          <ac:spMkLst>
            <pc:docMk/>
            <pc:sldMk cId="3105868061" sldId="262"/>
            <ac:spMk id="10" creationId="{D3BECB33-92A4-497E-990A-FA1152F674F7}"/>
          </ac:spMkLst>
        </pc:spChg>
        <pc:spChg chg="add mod">
          <ac:chgData name="נועה" userId="8e62c1e467de8d9b" providerId="LiveId" clId="{9E7079DC-E0EF-408C-985F-7BD5DF30A81D}" dt="2022-02-09T06:45:32.717" v="903" actId="20577"/>
          <ac:spMkLst>
            <pc:docMk/>
            <pc:sldMk cId="3105868061" sldId="262"/>
            <ac:spMk id="17" creationId="{5D18D31C-02D2-4228-81A6-1D4B4E3174E6}"/>
          </ac:spMkLst>
        </pc:spChg>
        <pc:spChg chg="add mod">
          <ac:chgData name="נועה" userId="8e62c1e467de8d9b" providerId="LiveId" clId="{9E7079DC-E0EF-408C-985F-7BD5DF30A81D}" dt="2022-02-09T09:03:09.374" v="951" actId="1076"/>
          <ac:spMkLst>
            <pc:docMk/>
            <pc:sldMk cId="3105868061" sldId="262"/>
            <ac:spMk id="20" creationId="{E1F06513-0E17-4716-9105-199AC65FDC91}"/>
          </ac:spMkLst>
        </pc:spChg>
        <pc:picChg chg="add del mod">
          <ac:chgData name="נועה" userId="8e62c1e467de8d9b" providerId="LiveId" clId="{9E7079DC-E0EF-408C-985F-7BD5DF30A81D}" dt="2022-02-08T15:33:18.075" v="266" actId="21"/>
          <ac:picMkLst>
            <pc:docMk/>
            <pc:sldMk cId="3105868061" sldId="262"/>
            <ac:picMk id="7" creationId="{39B99168-BF02-4B2B-BA13-287A58DECC40}"/>
          </ac:picMkLst>
        </pc:picChg>
        <pc:picChg chg="add del mod">
          <ac:chgData name="נועה" userId="8e62c1e467de8d9b" providerId="LiveId" clId="{9E7079DC-E0EF-408C-985F-7BD5DF30A81D}" dt="2022-02-09T06:20:19.728" v="536" actId="478"/>
          <ac:picMkLst>
            <pc:docMk/>
            <pc:sldMk cId="3105868061" sldId="262"/>
            <ac:picMk id="8" creationId="{FAD51A31-C99B-477A-A522-FF4A0C612CCD}"/>
          </ac:picMkLst>
        </pc:picChg>
        <pc:picChg chg="add del mod">
          <ac:chgData name="נועה" userId="8e62c1e467de8d9b" providerId="LiveId" clId="{9E7079DC-E0EF-408C-985F-7BD5DF30A81D}" dt="2022-02-09T06:29:33.997" v="609" actId="478"/>
          <ac:picMkLst>
            <pc:docMk/>
            <pc:sldMk cId="3105868061" sldId="262"/>
            <ac:picMk id="12" creationId="{079DE87E-3DCC-4220-8118-214B8F88E3FE}"/>
          </ac:picMkLst>
        </pc:picChg>
        <pc:picChg chg="add mod modCrop">
          <ac:chgData name="נועה" userId="8e62c1e467de8d9b" providerId="LiveId" clId="{9E7079DC-E0EF-408C-985F-7BD5DF30A81D}" dt="2022-02-09T06:29:42.163" v="612" actId="1076"/>
          <ac:picMkLst>
            <pc:docMk/>
            <pc:sldMk cId="3105868061" sldId="262"/>
            <ac:picMk id="14" creationId="{A31974AD-1803-497D-BF85-11184D351A6B}"/>
          </ac:picMkLst>
        </pc:picChg>
        <pc:picChg chg="add mod modCrop">
          <ac:chgData name="נועה" userId="8e62c1e467de8d9b" providerId="LiveId" clId="{9E7079DC-E0EF-408C-985F-7BD5DF30A81D}" dt="2022-02-09T09:03:02.489" v="949" actId="1076"/>
          <ac:picMkLst>
            <pc:docMk/>
            <pc:sldMk cId="3105868061" sldId="262"/>
            <ac:picMk id="16" creationId="{ED73995C-9398-482E-953A-A34C5D0168CE}"/>
          </ac:picMkLst>
        </pc:picChg>
        <pc:picChg chg="add mod modCrop">
          <ac:chgData name="נועה" userId="8e62c1e467de8d9b" providerId="LiveId" clId="{9E7079DC-E0EF-408C-985F-7BD5DF30A81D}" dt="2022-02-09T09:03:03.928" v="950" actId="1076"/>
          <ac:picMkLst>
            <pc:docMk/>
            <pc:sldMk cId="3105868061" sldId="262"/>
            <ac:picMk id="19" creationId="{6DFE465B-C881-4E76-89DB-2E042BC845A7}"/>
          </ac:picMkLst>
        </pc:picChg>
        <pc:cxnChg chg="add mod">
          <ac:chgData name="נועה" userId="8e62c1e467de8d9b" providerId="LiveId" clId="{9E7079DC-E0EF-408C-985F-7BD5DF30A81D}" dt="2022-02-09T09:03:22.951" v="954" actId="208"/>
          <ac:cxnSpMkLst>
            <pc:docMk/>
            <pc:sldMk cId="3105868061" sldId="262"/>
            <ac:cxnSpMk id="22" creationId="{A08B4939-02D3-44F8-AE0F-3E10E0396F6B}"/>
          </ac:cxnSpMkLst>
        </pc:cxnChg>
        <pc:cxnChg chg="add mod">
          <ac:chgData name="נועה" userId="8e62c1e467de8d9b" providerId="LiveId" clId="{9E7079DC-E0EF-408C-985F-7BD5DF30A81D}" dt="2022-02-09T09:03:40.662" v="958" actId="1076"/>
          <ac:cxnSpMkLst>
            <pc:docMk/>
            <pc:sldMk cId="3105868061" sldId="262"/>
            <ac:cxnSpMk id="24" creationId="{36189202-BD23-4F43-A032-8A8510F4D82A}"/>
          </ac:cxnSpMkLst>
        </pc:cxnChg>
      </pc:sldChg>
      <pc:sldChg chg="addSp delSp modSp new mod ord">
        <pc:chgData name="נועה" userId="8e62c1e467de8d9b" providerId="LiveId" clId="{9E7079DC-E0EF-408C-985F-7BD5DF30A81D}" dt="2022-02-09T14:43:43.095" v="1194"/>
        <pc:sldMkLst>
          <pc:docMk/>
          <pc:sldMk cId="4276740158" sldId="263"/>
        </pc:sldMkLst>
        <pc:spChg chg="del">
          <ac:chgData name="נועה" userId="8e62c1e467de8d9b" providerId="LiveId" clId="{9E7079DC-E0EF-408C-985F-7BD5DF30A81D}" dt="2022-02-08T15:33:35.852" v="271"/>
          <ac:spMkLst>
            <pc:docMk/>
            <pc:sldMk cId="4276740158" sldId="263"/>
            <ac:spMk id="2" creationId="{A5BF7ABF-7EC2-4DA7-9B35-93C62C859ABD}"/>
          </ac:spMkLst>
        </pc:spChg>
        <pc:spChg chg="del">
          <ac:chgData name="נועה" userId="8e62c1e467de8d9b" providerId="LiveId" clId="{9E7079DC-E0EF-408C-985F-7BD5DF30A81D}" dt="2022-02-08T15:33:57.893" v="272" actId="478"/>
          <ac:spMkLst>
            <pc:docMk/>
            <pc:sldMk cId="4276740158" sldId="263"/>
            <ac:spMk id="3" creationId="{D9C78C91-6861-47FB-BBE3-8003AC07F790}"/>
          </ac:spMkLst>
        </pc:spChg>
        <pc:spChg chg="add mod">
          <ac:chgData name="נועה" userId="8e62c1e467de8d9b" providerId="LiveId" clId="{9E7079DC-E0EF-408C-985F-7BD5DF30A81D}" dt="2022-02-09T14:43:39.746" v="1192" actId="1076"/>
          <ac:spMkLst>
            <pc:docMk/>
            <pc:sldMk cId="4276740158" sldId="263"/>
            <ac:spMk id="4" creationId="{D37ED421-1FE7-4FD1-9B13-C39AABD46C5B}"/>
          </ac:spMkLst>
        </pc:spChg>
        <pc:spChg chg="add del mod">
          <ac:chgData name="נועה" userId="8e62c1e467de8d9b" providerId="LiveId" clId="{9E7079DC-E0EF-408C-985F-7BD5DF30A81D}" dt="2022-02-09T14:43:27.808" v="1188" actId="478"/>
          <ac:spMkLst>
            <pc:docMk/>
            <pc:sldMk cId="4276740158" sldId="263"/>
            <ac:spMk id="5" creationId="{F8753F0B-0019-4BCD-9137-9B13236EAA1A}"/>
          </ac:spMkLst>
        </pc:spChg>
        <pc:picChg chg="add del mod">
          <ac:chgData name="נועה" userId="8e62c1e467de8d9b" providerId="LiveId" clId="{9E7079DC-E0EF-408C-985F-7BD5DF30A81D}" dt="2022-02-09T14:37:38.694" v="1146" actId="22"/>
          <ac:picMkLst>
            <pc:docMk/>
            <pc:sldMk cId="4276740158" sldId="263"/>
            <ac:picMk id="7" creationId="{B7DC779F-64E8-4CF4-94B0-72D2DDA000C8}"/>
          </ac:picMkLst>
        </pc:picChg>
        <pc:picChg chg="add mod modCrop">
          <ac:chgData name="נועה" userId="8e62c1e467de8d9b" providerId="LiveId" clId="{9E7079DC-E0EF-408C-985F-7BD5DF30A81D}" dt="2022-02-09T14:43:36.500" v="1191" actId="1076"/>
          <ac:picMkLst>
            <pc:docMk/>
            <pc:sldMk cId="4276740158" sldId="263"/>
            <ac:picMk id="9" creationId="{A1D400E2-4E38-4E73-9AE3-5F605A162656}"/>
          </ac:picMkLst>
        </pc:picChg>
      </pc:sldChg>
      <pc:sldChg chg="addSp delSp modSp new mod">
        <pc:chgData name="נועה" userId="8e62c1e467de8d9b" providerId="LiveId" clId="{9E7079DC-E0EF-408C-985F-7BD5DF30A81D}" dt="2022-02-09T14:41:25.464" v="1174" actId="1076"/>
        <pc:sldMkLst>
          <pc:docMk/>
          <pc:sldMk cId="1732430438" sldId="264"/>
        </pc:sldMkLst>
        <pc:spChg chg="del">
          <ac:chgData name="נועה" userId="8e62c1e467de8d9b" providerId="LiveId" clId="{9E7079DC-E0EF-408C-985F-7BD5DF30A81D}" dt="2022-02-08T15:34:17.685" v="276"/>
          <ac:spMkLst>
            <pc:docMk/>
            <pc:sldMk cId="1732430438" sldId="264"/>
            <ac:spMk id="2" creationId="{B281396B-9154-4E3C-9F07-6B515652FA23}"/>
          </ac:spMkLst>
        </pc:spChg>
        <pc:spChg chg="del">
          <ac:chgData name="נועה" userId="8e62c1e467de8d9b" providerId="LiveId" clId="{9E7079DC-E0EF-408C-985F-7BD5DF30A81D}" dt="2022-02-09T06:23:47.598" v="552" actId="478"/>
          <ac:spMkLst>
            <pc:docMk/>
            <pc:sldMk cId="1732430438" sldId="264"/>
            <ac:spMk id="3" creationId="{D91032EB-641A-4D5B-AA79-3FB183CCADE0}"/>
          </ac:spMkLst>
        </pc:spChg>
        <pc:spChg chg="add mod">
          <ac:chgData name="נועה" userId="8e62c1e467de8d9b" providerId="LiveId" clId="{9E7079DC-E0EF-408C-985F-7BD5DF30A81D}" dt="2022-02-09T06:32:57.903" v="645" actId="108"/>
          <ac:spMkLst>
            <pc:docMk/>
            <pc:sldMk cId="1732430438" sldId="264"/>
            <ac:spMk id="4" creationId="{11B05A39-5853-4A98-9949-3286BA541DF0}"/>
          </ac:spMkLst>
        </pc:spChg>
        <pc:picChg chg="add del mod">
          <ac:chgData name="נועה" userId="8e62c1e467de8d9b" providerId="LiveId" clId="{9E7079DC-E0EF-408C-985F-7BD5DF30A81D}" dt="2022-02-09T14:40:37.057" v="1160" actId="478"/>
          <ac:picMkLst>
            <pc:docMk/>
            <pc:sldMk cId="1732430438" sldId="264"/>
            <ac:picMk id="6" creationId="{5A6D2330-55DC-477C-9E5C-1ED17AA17DE3}"/>
          </ac:picMkLst>
        </pc:picChg>
        <pc:picChg chg="add mod">
          <ac:chgData name="נועה" userId="8e62c1e467de8d9b" providerId="LiveId" clId="{9E7079DC-E0EF-408C-985F-7BD5DF30A81D}" dt="2022-02-09T06:27:51.818" v="591" actId="1076"/>
          <ac:picMkLst>
            <pc:docMk/>
            <pc:sldMk cId="1732430438" sldId="264"/>
            <ac:picMk id="8" creationId="{86DADA48-7557-408E-B639-11F43B894E57}"/>
          </ac:picMkLst>
        </pc:picChg>
        <pc:picChg chg="add del mod">
          <ac:chgData name="נועה" userId="8e62c1e467de8d9b" providerId="LiveId" clId="{9E7079DC-E0EF-408C-985F-7BD5DF30A81D}" dt="2022-02-09T06:25:22.876" v="567" actId="478"/>
          <ac:picMkLst>
            <pc:docMk/>
            <pc:sldMk cId="1732430438" sldId="264"/>
            <ac:picMk id="10" creationId="{9CB49B53-C093-46FD-92A8-C7DC8F4A0395}"/>
          </ac:picMkLst>
        </pc:picChg>
        <pc:picChg chg="add del mod modCrop">
          <ac:chgData name="נועה" userId="8e62c1e467de8d9b" providerId="LiveId" clId="{9E7079DC-E0EF-408C-985F-7BD5DF30A81D}" dt="2022-02-09T14:40:45.303" v="1166" actId="478"/>
          <ac:picMkLst>
            <pc:docMk/>
            <pc:sldMk cId="1732430438" sldId="264"/>
            <ac:picMk id="12" creationId="{DB101D3C-B876-43E7-9E15-632FE6A78956}"/>
          </ac:picMkLst>
        </pc:picChg>
        <pc:picChg chg="add mod modCrop">
          <ac:chgData name="נועה" userId="8e62c1e467de8d9b" providerId="LiveId" clId="{9E7079DC-E0EF-408C-985F-7BD5DF30A81D}" dt="2022-02-09T06:28:01.455" v="594" actId="1076"/>
          <ac:picMkLst>
            <pc:docMk/>
            <pc:sldMk cId="1732430438" sldId="264"/>
            <ac:picMk id="14" creationId="{58FC1E38-B9F2-4544-A002-5C33CF1CD1EB}"/>
          </ac:picMkLst>
        </pc:picChg>
        <pc:picChg chg="add mod">
          <ac:chgData name="נועה" userId="8e62c1e467de8d9b" providerId="LiveId" clId="{9E7079DC-E0EF-408C-985F-7BD5DF30A81D}" dt="2022-02-09T14:40:42.258" v="1165" actId="14100"/>
          <ac:picMkLst>
            <pc:docMk/>
            <pc:sldMk cId="1732430438" sldId="264"/>
            <ac:picMk id="16" creationId="{57C586AA-087D-46BA-BBE2-E3561F92B264}"/>
          </ac:picMkLst>
        </pc:picChg>
        <pc:picChg chg="add mod modCrop">
          <ac:chgData name="נועה" userId="8e62c1e467de8d9b" providerId="LiveId" clId="{9E7079DC-E0EF-408C-985F-7BD5DF30A81D}" dt="2022-02-09T14:41:25.464" v="1174" actId="1076"/>
          <ac:picMkLst>
            <pc:docMk/>
            <pc:sldMk cId="1732430438" sldId="264"/>
            <ac:picMk id="18" creationId="{EC012AB6-44D4-4915-93BF-C8C475E11C7B}"/>
          </ac:picMkLst>
        </pc:picChg>
      </pc:sldChg>
      <pc:sldChg chg="addSp delSp modSp new mod setBg">
        <pc:chgData name="נועה" userId="8e62c1e467de8d9b" providerId="LiveId" clId="{9E7079DC-E0EF-408C-985F-7BD5DF30A81D}" dt="2022-02-09T06:32:53.566" v="644" actId="108"/>
        <pc:sldMkLst>
          <pc:docMk/>
          <pc:sldMk cId="2612957973" sldId="265"/>
        </pc:sldMkLst>
        <pc:spChg chg="del">
          <ac:chgData name="נועה" userId="8e62c1e467de8d9b" providerId="LiveId" clId="{9E7079DC-E0EF-408C-985F-7BD5DF30A81D}" dt="2022-02-08T15:34:53.671" v="279"/>
          <ac:spMkLst>
            <pc:docMk/>
            <pc:sldMk cId="2612957973" sldId="265"/>
            <ac:spMk id="2" creationId="{3DFDFD84-8D15-4867-AC42-37BB434A67E5}"/>
          </ac:spMkLst>
        </pc:spChg>
        <pc:spChg chg="mod">
          <ac:chgData name="נועה" userId="8e62c1e467de8d9b" providerId="LiveId" clId="{9E7079DC-E0EF-408C-985F-7BD5DF30A81D}" dt="2022-02-08T15:39:46.484" v="298" actId="20577"/>
          <ac:spMkLst>
            <pc:docMk/>
            <pc:sldMk cId="2612957973" sldId="265"/>
            <ac:spMk id="3" creationId="{DD5B70A7-36A2-4048-9AB9-B98CE3519FEA}"/>
          </ac:spMkLst>
        </pc:spChg>
        <pc:spChg chg="add mod">
          <ac:chgData name="נועה" userId="8e62c1e467de8d9b" providerId="LiveId" clId="{9E7079DC-E0EF-408C-985F-7BD5DF30A81D}" dt="2022-02-09T06:32:53.566" v="644" actId="108"/>
          <ac:spMkLst>
            <pc:docMk/>
            <pc:sldMk cId="2612957973" sldId="265"/>
            <ac:spMk id="4" creationId="{A93B7274-EFCE-46F1-A164-DC31D3718A06}"/>
          </ac:spMkLst>
        </pc:spChg>
      </pc:sldChg>
      <pc:sldChg chg="addSp delSp modSp new mod setBg">
        <pc:chgData name="נועה" userId="8e62c1e467de8d9b" providerId="LiveId" clId="{9E7079DC-E0EF-408C-985F-7BD5DF30A81D}" dt="2022-02-09T06:36:52.064" v="705" actId="1076"/>
        <pc:sldMkLst>
          <pc:docMk/>
          <pc:sldMk cId="2539740150" sldId="266"/>
        </pc:sldMkLst>
        <pc:spChg chg="del">
          <ac:chgData name="נועה" userId="8e62c1e467de8d9b" providerId="LiveId" clId="{9E7079DC-E0EF-408C-985F-7BD5DF30A81D}" dt="2022-02-08T15:39:03.490" v="290" actId="478"/>
          <ac:spMkLst>
            <pc:docMk/>
            <pc:sldMk cId="2539740150" sldId="266"/>
            <ac:spMk id="2" creationId="{85544FA9-64DD-4BD4-8F8D-9218ADB8E976}"/>
          </ac:spMkLst>
        </pc:spChg>
        <pc:spChg chg="del">
          <ac:chgData name="נועה" userId="8e62c1e467de8d9b" providerId="LiveId" clId="{9E7079DC-E0EF-408C-985F-7BD5DF30A81D}" dt="2022-02-08T15:39:04.387" v="291" actId="478"/>
          <ac:spMkLst>
            <pc:docMk/>
            <pc:sldMk cId="2539740150" sldId="266"/>
            <ac:spMk id="3" creationId="{DB45D998-3260-423C-BB9A-AA7821298DB7}"/>
          </ac:spMkLst>
        </pc:spChg>
        <pc:spChg chg="add mod">
          <ac:chgData name="נועה" userId="8e62c1e467de8d9b" providerId="LiveId" clId="{9E7079DC-E0EF-408C-985F-7BD5DF30A81D}" dt="2022-02-09T06:36:52.064" v="705" actId="1076"/>
          <ac:spMkLst>
            <pc:docMk/>
            <pc:sldMk cId="2539740150" sldId="266"/>
            <ac:spMk id="4" creationId="{A9484AE0-8633-460C-9636-86E20AC92C86}"/>
          </ac:spMkLst>
        </pc:spChg>
      </pc:sldChg>
      <pc:sldChg chg="addSp delSp modSp new mod">
        <pc:chgData name="נועה" userId="8e62c1e467de8d9b" providerId="LiveId" clId="{9E7079DC-E0EF-408C-985F-7BD5DF30A81D}" dt="2022-02-09T06:44:58.584" v="898" actId="20577"/>
        <pc:sldMkLst>
          <pc:docMk/>
          <pc:sldMk cId="3574632444" sldId="267"/>
        </pc:sldMkLst>
        <pc:spChg chg="del">
          <ac:chgData name="נועה" userId="8e62c1e467de8d9b" providerId="LiveId" clId="{9E7079DC-E0EF-408C-985F-7BD5DF30A81D}" dt="2022-02-09T06:42:51.744" v="795" actId="478"/>
          <ac:spMkLst>
            <pc:docMk/>
            <pc:sldMk cId="3574632444" sldId="267"/>
            <ac:spMk id="2" creationId="{594E844F-85CA-4856-8625-9E55EA289929}"/>
          </ac:spMkLst>
        </pc:spChg>
        <pc:spChg chg="del">
          <ac:chgData name="נועה" userId="8e62c1e467de8d9b" providerId="LiveId" clId="{9E7079DC-E0EF-408C-985F-7BD5DF30A81D}" dt="2022-02-09T06:42:36.255" v="790" actId="478"/>
          <ac:spMkLst>
            <pc:docMk/>
            <pc:sldMk cId="3574632444" sldId="267"/>
            <ac:spMk id="3" creationId="{5B8A6E12-57CF-49E4-8DAF-6DA3AE26B169}"/>
          </ac:spMkLst>
        </pc:spChg>
        <pc:spChg chg="add mod">
          <ac:chgData name="נועה" userId="8e62c1e467de8d9b" providerId="LiveId" clId="{9E7079DC-E0EF-408C-985F-7BD5DF30A81D}" dt="2022-02-09T06:44:29.819" v="872" actId="1076"/>
          <ac:spMkLst>
            <pc:docMk/>
            <pc:sldMk cId="3574632444" sldId="267"/>
            <ac:spMk id="5" creationId="{012F3047-23E1-4066-8EFA-4B8D4FE0C565}"/>
          </ac:spMkLst>
        </pc:spChg>
        <pc:spChg chg="add mod">
          <ac:chgData name="נועה" userId="8e62c1e467de8d9b" providerId="LiveId" clId="{9E7079DC-E0EF-408C-985F-7BD5DF30A81D}" dt="2022-02-09T06:44:58.584" v="898" actId="20577"/>
          <ac:spMkLst>
            <pc:docMk/>
            <pc:sldMk cId="3574632444" sldId="267"/>
            <ac:spMk id="6" creationId="{BA786EB9-75ED-4326-9B21-0627D8C37994}"/>
          </ac:spMkLst>
        </pc:spChg>
        <pc:spChg chg="add del mod">
          <ac:chgData name="נועה" userId="8e62c1e467de8d9b" providerId="LiveId" clId="{9E7079DC-E0EF-408C-985F-7BD5DF30A81D}" dt="2022-02-09T06:44:37.966" v="876"/>
          <ac:spMkLst>
            <pc:docMk/>
            <pc:sldMk cId="3574632444" sldId="267"/>
            <ac:spMk id="9" creationId="{0653F28F-089F-4B62-92CD-19DEB38D3E8D}"/>
          </ac:spMkLst>
        </pc:spChg>
        <pc:picChg chg="add mod">
          <ac:chgData name="נועה" userId="8e62c1e467de8d9b" providerId="LiveId" clId="{9E7079DC-E0EF-408C-985F-7BD5DF30A81D}" dt="2022-02-09T06:42:58.184" v="798" actId="1076"/>
          <ac:picMkLst>
            <pc:docMk/>
            <pc:sldMk cId="3574632444" sldId="267"/>
            <ac:picMk id="4" creationId="{17C64CA2-457B-4A1C-893B-AED5A6A3464A}"/>
          </ac:picMkLst>
        </pc:picChg>
        <pc:cxnChg chg="add mod">
          <ac:chgData name="נועה" userId="8e62c1e467de8d9b" providerId="LiveId" clId="{9E7079DC-E0EF-408C-985F-7BD5DF30A81D}" dt="2022-02-09T06:44:34.474" v="874" actId="208"/>
          <ac:cxnSpMkLst>
            <pc:docMk/>
            <pc:sldMk cId="3574632444" sldId="267"/>
            <ac:cxnSpMk id="8" creationId="{F94A3E57-C853-45A9-892A-B23598DFEABC}"/>
          </ac:cxnSpMkLst>
        </pc:cxnChg>
        <pc:cxnChg chg="add mod">
          <ac:chgData name="נועה" userId="8e62c1e467de8d9b" providerId="LiveId" clId="{9E7079DC-E0EF-408C-985F-7BD5DF30A81D}" dt="2022-02-09T06:44:42.521" v="878" actId="1076"/>
          <ac:cxnSpMkLst>
            <pc:docMk/>
            <pc:sldMk cId="3574632444" sldId="267"/>
            <ac:cxnSpMk id="10" creationId="{7631DDE0-F2D7-4CED-806B-079CFA820DAD}"/>
          </ac:cxnSpMkLst>
        </pc:cxnChg>
      </pc:sldChg>
      <pc:sldChg chg="addSp delSp modSp new mod">
        <pc:chgData name="נועה" userId="8e62c1e467de8d9b" providerId="LiveId" clId="{9E7079DC-E0EF-408C-985F-7BD5DF30A81D}" dt="2022-02-09T09:16:27.025" v="1118" actId="9405"/>
        <pc:sldMkLst>
          <pc:docMk/>
          <pc:sldMk cId="512742770" sldId="268"/>
        </pc:sldMkLst>
        <pc:spChg chg="del">
          <ac:chgData name="נועה" userId="8e62c1e467de8d9b" providerId="LiveId" clId="{9E7079DC-E0EF-408C-985F-7BD5DF30A81D}" dt="2022-02-09T09:04:46.041" v="960" actId="478"/>
          <ac:spMkLst>
            <pc:docMk/>
            <pc:sldMk cId="512742770" sldId="268"/>
            <ac:spMk id="2" creationId="{10C5BD43-ED77-47FA-A590-3FD8491036BC}"/>
          </ac:spMkLst>
        </pc:spChg>
        <pc:spChg chg="del">
          <ac:chgData name="נועה" userId="8e62c1e467de8d9b" providerId="LiveId" clId="{9E7079DC-E0EF-408C-985F-7BD5DF30A81D}" dt="2022-02-09T09:04:47.282" v="961" actId="478"/>
          <ac:spMkLst>
            <pc:docMk/>
            <pc:sldMk cId="512742770" sldId="268"/>
            <ac:spMk id="3" creationId="{B16F949D-75E2-4EA3-8BF2-92A754EF664F}"/>
          </ac:spMkLst>
        </pc:spChg>
        <pc:spChg chg="add mod">
          <ac:chgData name="נועה" userId="8e62c1e467de8d9b" providerId="LiveId" clId="{9E7079DC-E0EF-408C-985F-7BD5DF30A81D}" dt="2022-02-09T09:05:38.233" v="988" actId="1076"/>
          <ac:spMkLst>
            <pc:docMk/>
            <pc:sldMk cId="512742770" sldId="268"/>
            <ac:spMk id="6" creationId="{BA85FBC0-3D22-4C0F-9E92-152B5EF39B8A}"/>
          </ac:spMkLst>
        </pc:spChg>
        <pc:picChg chg="add mod modCrop">
          <ac:chgData name="נועה" userId="8e62c1e467de8d9b" providerId="LiveId" clId="{9E7079DC-E0EF-408C-985F-7BD5DF30A81D}" dt="2022-02-09T09:05:44.070" v="991" actId="1076"/>
          <ac:picMkLst>
            <pc:docMk/>
            <pc:sldMk cId="512742770" sldId="268"/>
            <ac:picMk id="5" creationId="{B851410C-3C74-4048-A9B9-4A976F5D56EE}"/>
          </ac:picMkLst>
        </pc:picChg>
        <pc:inkChg chg="add del">
          <ac:chgData name="נועה" userId="8e62c1e467de8d9b" providerId="LiveId" clId="{9E7079DC-E0EF-408C-985F-7BD5DF30A81D}" dt="2022-02-09T09:05:58.467" v="993" actId="9405"/>
          <ac:inkMkLst>
            <pc:docMk/>
            <pc:sldMk cId="512742770" sldId="268"/>
            <ac:inkMk id="7" creationId="{9B12A182-963E-40AA-BBAE-29A367D3ED15}"/>
          </ac:inkMkLst>
        </pc:inkChg>
        <pc:inkChg chg="add">
          <ac:chgData name="נועה" userId="8e62c1e467de8d9b" providerId="LiveId" clId="{9E7079DC-E0EF-408C-985F-7BD5DF30A81D}" dt="2022-02-09T09:06:00.915" v="994" actId="9405"/>
          <ac:inkMkLst>
            <pc:docMk/>
            <pc:sldMk cId="512742770" sldId="268"/>
            <ac:inkMk id="8" creationId="{8C88C701-3306-4435-B4B7-92E9255DDA13}"/>
          </ac:inkMkLst>
        </pc:inkChg>
        <pc:inkChg chg="add del">
          <ac:chgData name="נועה" userId="8e62c1e467de8d9b" providerId="LiveId" clId="{9E7079DC-E0EF-408C-985F-7BD5DF30A81D}" dt="2022-02-09T09:16:27.025" v="1118" actId="9405"/>
          <ac:inkMkLst>
            <pc:docMk/>
            <pc:sldMk cId="512742770" sldId="268"/>
            <ac:inkMk id="9" creationId="{F674A6E8-B971-469D-BEBF-8C944DB0A005}"/>
          </ac:inkMkLst>
        </pc:inkChg>
      </pc:sldChg>
      <pc:sldChg chg="addSp delSp modSp new mod">
        <pc:chgData name="נועה" userId="8e62c1e467de8d9b" providerId="LiveId" clId="{9E7079DC-E0EF-408C-985F-7BD5DF30A81D}" dt="2022-02-09T09:18:26.240" v="1139" actId="9405"/>
        <pc:sldMkLst>
          <pc:docMk/>
          <pc:sldMk cId="2778298546" sldId="269"/>
        </pc:sldMkLst>
        <pc:spChg chg="del">
          <ac:chgData name="נועה" userId="8e62c1e467de8d9b" providerId="LiveId" clId="{9E7079DC-E0EF-408C-985F-7BD5DF30A81D}" dt="2022-02-09T09:07:15.198" v="1019" actId="478"/>
          <ac:spMkLst>
            <pc:docMk/>
            <pc:sldMk cId="2778298546" sldId="269"/>
            <ac:spMk id="2" creationId="{F5A1DE8C-9B08-4BFD-9AAE-2079CD7CF79C}"/>
          </ac:spMkLst>
        </pc:spChg>
        <pc:spChg chg="del mod">
          <ac:chgData name="נועה" userId="8e62c1e467de8d9b" providerId="LiveId" clId="{9E7079DC-E0EF-408C-985F-7BD5DF30A81D}" dt="2022-02-09T09:07:44.623" v="1036" actId="478"/>
          <ac:spMkLst>
            <pc:docMk/>
            <pc:sldMk cId="2778298546" sldId="269"/>
            <ac:spMk id="3" creationId="{02107633-B11B-4FA4-B416-52FA9133584B}"/>
          </ac:spMkLst>
        </pc:spChg>
        <pc:spChg chg="add mod">
          <ac:chgData name="נועה" userId="8e62c1e467de8d9b" providerId="LiveId" clId="{9E7079DC-E0EF-408C-985F-7BD5DF30A81D}" dt="2022-02-09T09:18:20.656" v="1138" actId="1076"/>
          <ac:spMkLst>
            <pc:docMk/>
            <pc:sldMk cId="2778298546" sldId="269"/>
            <ac:spMk id="40" creationId="{4AEF05D5-FFFA-4BDB-BD1F-A9446ABA81E4}"/>
          </ac:spMkLst>
        </pc:spChg>
        <pc:picChg chg="add del mod modCrop">
          <ac:chgData name="נועה" userId="8e62c1e467de8d9b" providerId="LiveId" clId="{9E7079DC-E0EF-408C-985F-7BD5DF30A81D}" dt="2022-02-09T09:16:41.032" v="1122" actId="478"/>
          <ac:picMkLst>
            <pc:docMk/>
            <pc:sldMk cId="2778298546" sldId="269"/>
            <ac:picMk id="39" creationId="{8E2E711A-C8AB-4717-8030-EB0BAB10DFF9}"/>
          </ac:picMkLst>
        </pc:picChg>
        <pc:picChg chg="add del mod modCrop">
          <ac:chgData name="נועה" userId="8e62c1e467de8d9b" providerId="LiveId" clId="{9E7079DC-E0EF-408C-985F-7BD5DF30A81D}" dt="2022-02-09T09:17:55.258" v="1131" actId="478"/>
          <ac:picMkLst>
            <pc:docMk/>
            <pc:sldMk cId="2778298546" sldId="269"/>
            <ac:picMk id="45" creationId="{F2806F64-5156-448B-BE21-32AD61AFD39B}"/>
          </ac:picMkLst>
        </pc:picChg>
        <pc:picChg chg="add mod modCrop">
          <ac:chgData name="נועה" userId="8e62c1e467de8d9b" providerId="LiveId" clId="{9E7079DC-E0EF-408C-985F-7BD5DF30A81D}" dt="2022-02-09T09:18:15.292" v="1137" actId="1076"/>
          <ac:picMkLst>
            <pc:docMk/>
            <pc:sldMk cId="2778298546" sldId="269"/>
            <ac:picMk id="48" creationId="{884F4A3D-D19E-49DA-84E4-8E3D1A8E24C7}"/>
          </ac:picMkLst>
        </pc:picChg>
        <pc:inkChg chg="add">
          <ac:chgData name="נועה" userId="8e62c1e467de8d9b" providerId="LiveId" clId="{9E7079DC-E0EF-408C-985F-7BD5DF30A81D}" dt="2022-02-09T09:06:39.978" v="996" actId="9405"/>
          <ac:inkMkLst>
            <pc:docMk/>
            <pc:sldMk cId="2778298546" sldId="269"/>
            <ac:inkMk id="4" creationId="{4CD278C2-B96D-4366-B1CE-60E0C091CACD}"/>
          </ac:inkMkLst>
        </pc:inkChg>
        <pc:inkChg chg="add">
          <ac:chgData name="נועה" userId="8e62c1e467de8d9b" providerId="LiveId" clId="{9E7079DC-E0EF-408C-985F-7BD5DF30A81D}" dt="2022-02-09T09:06:40.380" v="997" actId="9405"/>
          <ac:inkMkLst>
            <pc:docMk/>
            <pc:sldMk cId="2778298546" sldId="269"/>
            <ac:inkMk id="5" creationId="{6A79506D-8DC8-45BD-B018-D15592453550}"/>
          </ac:inkMkLst>
        </pc:inkChg>
        <pc:inkChg chg="add">
          <ac:chgData name="נועה" userId="8e62c1e467de8d9b" providerId="LiveId" clId="{9E7079DC-E0EF-408C-985F-7BD5DF30A81D}" dt="2022-02-09T09:06:40.903" v="998" actId="9405"/>
          <ac:inkMkLst>
            <pc:docMk/>
            <pc:sldMk cId="2778298546" sldId="269"/>
            <ac:inkMk id="6" creationId="{1D1F14BC-75A3-40D8-848B-4295E9E19A58}"/>
          </ac:inkMkLst>
        </pc:inkChg>
        <pc:inkChg chg="add">
          <ac:chgData name="נועה" userId="8e62c1e467de8d9b" providerId="LiveId" clId="{9E7079DC-E0EF-408C-985F-7BD5DF30A81D}" dt="2022-02-09T09:06:41.427" v="999" actId="9405"/>
          <ac:inkMkLst>
            <pc:docMk/>
            <pc:sldMk cId="2778298546" sldId="269"/>
            <ac:inkMk id="7" creationId="{3A6FA2E6-AF59-45ED-9713-7ED9C1CBCCC8}"/>
          </ac:inkMkLst>
        </pc:inkChg>
        <pc:inkChg chg="add">
          <ac:chgData name="נועה" userId="8e62c1e467de8d9b" providerId="LiveId" clId="{9E7079DC-E0EF-408C-985F-7BD5DF30A81D}" dt="2022-02-09T09:06:41.889" v="1000" actId="9405"/>
          <ac:inkMkLst>
            <pc:docMk/>
            <pc:sldMk cId="2778298546" sldId="269"/>
            <ac:inkMk id="8" creationId="{38952A06-5C9E-4BDA-93F6-25EB2E7FDFF9}"/>
          </ac:inkMkLst>
        </pc:inkChg>
        <pc:inkChg chg="add">
          <ac:chgData name="נועה" userId="8e62c1e467de8d9b" providerId="LiveId" clId="{9E7079DC-E0EF-408C-985F-7BD5DF30A81D}" dt="2022-02-09T09:06:42.385" v="1001" actId="9405"/>
          <ac:inkMkLst>
            <pc:docMk/>
            <pc:sldMk cId="2778298546" sldId="269"/>
            <ac:inkMk id="9" creationId="{1EA1D55D-3591-40C4-93AD-681CECAEE1E6}"/>
          </ac:inkMkLst>
        </pc:inkChg>
        <pc:inkChg chg="add">
          <ac:chgData name="נועה" userId="8e62c1e467de8d9b" providerId="LiveId" clId="{9E7079DC-E0EF-408C-985F-7BD5DF30A81D}" dt="2022-02-09T09:06:42.878" v="1002" actId="9405"/>
          <ac:inkMkLst>
            <pc:docMk/>
            <pc:sldMk cId="2778298546" sldId="269"/>
            <ac:inkMk id="10" creationId="{E122BF70-00C6-4ECD-B904-692CEA44F3C6}"/>
          </ac:inkMkLst>
        </pc:inkChg>
        <pc:inkChg chg="add">
          <ac:chgData name="נועה" userId="8e62c1e467de8d9b" providerId="LiveId" clId="{9E7079DC-E0EF-408C-985F-7BD5DF30A81D}" dt="2022-02-09T09:06:44.064" v="1003" actId="9405"/>
          <ac:inkMkLst>
            <pc:docMk/>
            <pc:sldMk cId="2778298546" sldId="269"/>
            <ac:inkMk id="11" creationId="{807DE110-8599-49BA-851F-7F97C1D26F38}"/>
          </ac:inkMkLst>
        </pc:inkChg>
        <pc:inkChg chg="add">
          <ac:chgData name="נועה" userId="8e62c1e467de8d9b" providerId="LiveId" clId="{9E7079DC-E0EF-408C-985F-7BD5DF30A81D}" dt="2022-02-09T09:06:45.793" v="1004" actId="9405"/>
          <ac:inkMkLst>
            <pc:docMk/>
            <pc:sldMk cId="2778298546" sldId="269"/>
            <ac:inkMk id="12" creationId="{0404B329-91FE-4159-9D90-607E076D3A8C}"/>
          </ac:inkMkLst>
        </pc:inkChg>
        <pc:inkChg chg="add">
          <ac:chgData name="נועה" userId="8e62c1e467de8d9b" providerId="LiveId" clId="{9E7079DC-E0EF-408C-985F-7BD5DF30A81D}" dt="2022-02-09T09:06:46.286" v="1005" actId="9405"/>
          <ac:inkMkLst>
            <pc:docMk/>
            <pc:sldMk cId="2778298546" sldId="269"/>
            <ac:inkMk id="13" creationId="{09B77B9B-A183-46A5-A983-22AA682FF3EC}"/>
          </ac:inkMkLst>
        </pc:inkChg>
        <pc:inkChg chg="add">
          <ac:chgData name="נועה" userId="8e62c1e467de8d9b" providerId="LiveId" clId="{9E7079DC-E0EF-408C-985F-7BD5DF30A81D}" dt="2022-02-09T09:06:46.733" v="1006" actId="9405"/>
          <ac:inkMkLst>
            <pc:docMk/>
            <pc:sldMk cId="2778298546" sldId="269"/>
            <ac:inkMk id="14" creationId="{D4EE4D9B-D46F-4F3D-8FA2-445CF63E6C74}"/>
          </ac:inkMkLst>
        </pc:inkChg>
        <pc:inkChg chg="add">
          <ac:chgData name="נועה" userId="8e62c1e467de8d9b" providerId="LiveId" clId="{9E7079DC-E0EF-408C-985F-7BD5DF30A81D}" dt="2022-02-09T09:06:47.289" v="1007" actId="9405"/>
          <ac:inkMkLst>
            <pc:docMk/>
            <pc:sldMk cId="2778298546" sldId="269"/>
            <ac:inkMk id="15" creationId="{E0238485-4888-4CC6-97F2-DF7A3B4A1FEB}"/>
          </ac:inkMkLst>
        </pc:inkChg>
        <pc:inkChg chg="add">
          <ac:chgData name="נועה" userId="8e62c1e467de8d9b" providerId="LiveId" clId="{9E7079DC-E0EF-408C-985F-7BD5DF30A81D}" dt="2022-02-09T09:07:06.680" v="1008" actId="9405"/>
          <ac:inkMkLst>
            <pc:docMk/>
            <pc:sldMk cId="2778298546" sldId="269"/>
            <ac:inkMk id="16" creationId="{3335FB51-DF7B-4186-95B6-3529CEA67407}"/>
          </ac:inkMkLst>
        </pc:inkChg>
        <pc:inkChg chg="add">
          <ac:chgData name="נועה" userId="8e62c1e467de8d9b" providerId="LiveId" clId="{9E7079DC-E0EF-408C-985F-7BD5DF30A81D}" dt="2022-02-09T09:07:07.420" v="1009" actId="9405"/>
          <ac:inkMkLst>
            <pc:docMk/>
            <pc:sldMk cId="2778298546" sldId="269"/>
            <ac:inkMk id="17" creationId="{C366E77E-DDDA-4653-B0A6-84DC4AFA7B71}"/>
          </ac:inkMkLst>
        </pc:inkChg>
        <pc:inkChg chg="add">
          <ac:chgData name="נועה" userId="8e62c1e467de8d9b" providerId="LiveId" clId="{9E7079DC-E0EF-408C-985F-7BD5DF30A81D}" dt="2022-02-09T09:07:08.487" v="1010" actId="9405"/>
          <ac:inkMkLst>
            <pc:docMk/>
            <pc:sldMk cId="2778298546" sldId="269"/>
            <ac:inkMk id="18" creationId="{F4010A12-D503-44DF-AD17-A6586AB6C11C}"/>
          </ac:inkMkLst>
        </pc:inkChg>
        <pc:inkChg chg="add">
          <ac:chgData name="נועה" userId="8e62c1e467de8d9b" providerId="LiveId" clId="{9E7079DC-E0EF-408C-985F-7BD5DF30A81D}" dt="2022-02-09T09:07:09.381" v="1011" actId="9405"/>
          <ac:inkMkLst>
            <pc:docMk/>
            <pc:sldMk cId="2778298546" sldId="269"/>
            <ac:inkMk id="19" creationId="{7BFE417C-F42C-4526-B75C-132D2A112192}"/>
          </ac:inkMkLst>
        </pc:inkChg>
        <pc:inkChg chg="add">
          <ac:chgData name="נועה" userId="8e62c1e467de8d9b" providerId="LiveId" clId="{9E7079DC-E0EF-408C-985F-7BD5DF30A81D}" dt="2022-02-09T09:07:10.123" v="1012" actId="9405"/>
          <ac:inkMkLst>
            <pc:docMk/>
            <pc:sldMk cId="2778298546" sldId="269"/>
            <ac:inkMk id="20" creationId="{4F19F53D-8B1D-45E5-A8FB-4DD2C33186D5}"/>
          </ac:inkMkLst>
        </pc:inkChg>
        <pc:inkChg chg="add">
          <ac:chgData name="נועה" userId="8e62c1e467de8d9b" providerId="LiveId" clId="{9E7079DC-E0EF-408C-985F-7BD5DF30A81D}" dt="2022-02-09T09:07:11.665" v="1013" actId="9405"/>
          <ac:inkMkLst>
            <pc:docMk/>
            <pc:sldMk cId="2778298546" sldId="269"/>
            <ac:inkMk id="21" creationId="{0F3A9BF5-240B-41CA-81EC-5C5A7EEF650C}"/>
          </ac:inkMkLst>
        </pc:inkChg>
        <pc:inkChg chg="add">
          <ac:chgData name="נועה" userId="8e62c1e467de8d9b" providerId="LiveId" clId="{9E7079DC-E0EF-408C-985F-7BD5DF30A81D}" dt="2022-02-09T09:07:12.302" v="1014" actId="9405"/>
          <ac:inkMkLst>
            <pc:docMk/>
            <pc:sldMk cId="2778298546" sldId="269"/>
            <ac:inkMk id="22" creationId="{8F7E0091-9222-4C53-B9DA-F042B380CB19}"/>
          </ac:inkMkLst>
        </pc:inkChg>
        <pc:inkChg chg="add">
          <ac:chgData name="נועה" userId="8e62c1e467de8d9b" providerId="LiveId" clId="{9E7079DC-E0EF-408C-985F-7BD5DF30A81D}" dt="2022-02-09T09:07:12.843" v="1015" actId="9405"/>
          <ac:inkMkLst>
            <pc:docMk/>
            <pc:sldMk cId="2778298546" sldId="269"/>
            <ac:inkMk id="23" creationId="{EE5E08EB-95F3-465D-AB86-9C5FE6E2A04D}"/>
          </ac:inkMkLst>
        </pc:inkChg>
        <pc:inkChg chg="add">
          <ac:chgData name="נועה" userId="8e62c1e467de8d9b" providerId="LiveId" clId="{9E7079DC-E0EF-408C-985F-7BD5DF30A81D}" dt="2022-02-09T09:07:13.210" v="1016" actId="9405"/>
          <ac:inkMkLst>
            <pc:docMk/>
            <pc:sldMk cId="2778298546" sldId="269"/>
            <ac:inkMk id="24" creationId="{10E1298B-F8F3-48AC-AAD8-602847D95770}"/>
          </ac:inkMkLst>
        </pc:inkChg>
        <pc:inkChg chg="add">
          <ac:chgData name="נועה" userId="8e62c1e467de8d9b" providerId="LiveId" clId="{9E7079DC-E0EF-408C-985F-7BD5DF30A81D}" dt="2022-02-09T09:07:13.643" v="1017" actId="9405"/>
          <ac:inkMkLst>
            <pc:docMk/>
            <pc:sldMk cId="2778298546" sldId="269"/>
            <ac:inkMk id="25" creationId="{3F57D85F-D1F0-40F9-BCEB-255397EE5FED}"/>
          </ac:inkMkLst>
        </pc:inkChg>
        <pc:inkChg chg="add">
          <ac:chgData name="נועה" userId="8e62c1e467de8d9b" providerId="LiveId" clId="{9E7079DC-E0EF-408C-985F-7BD5DF30A81D}" dt="2022-02-09T09:07:14.137" v="1018" actId="9405"/>
          <ac:inkMkLst>
            <pc:docMk/>
            <pc:sldMk cId="2778298546" sldId="269"/>
            <ac:inkMk id="26" creationId="{B5600F17-C017-4203-B567-D5B5AA5CB84D}"/>
          </ac:inkMkLst>
        </pc:inkChg>
        <pc:inkChg chg="add">
          <ac:chgData name="נועה" userId="8e62c1e467de8d9b" providerId="LiveId" clId="{9E7079DC-E0EF-408C-985F-7BD5DF30A81D}" dt="2022-02-09T09:07:15.970" v="1020" actId="9405"/>
          <ac:inkMkLst>
            <pc:docMk/>
            <pc:sldMk cId="2778298546" sldId="269"/>
            <ac:inkMk id="27" creationId="{01D7E440-4139-493B-AD91-9ADB37AB629F}"/>
          </ac:inkMkLst>
        </pc:inkChg>
        <pc:inkChg chg="add">
          <ac:chgData name="נועה" userId="8e62c1e467de8d9b" providerId="LiveId" clId="{9E7079DC-E0EF-408C-985F-7BD5DF30A81D}" dt="2022-02-09T09:07:16.465" v="1021" actId="9405"/>
          <ac:inkMkLst>
            <pc:docMk/>
            <pc:sldMk cId="2778298546" sldId="269"/>
            <ac:inkMk id="28" creationId="{B16C9E56-AF69-4EF2-92AC-603ACCE15BF1}"/>
          </ac:inkMkLst>
        </pc:inkChg>
        <pc:inkChg chg="add">
          <ac:chgData name="נועה" userId="8e62c1e467de8d9b" providerId="LiveId" clId="{9E7079DC-E0EF-408C-985F-7BD5DF30A81D}" dt="2022-02-09T09:07:16.836" v="1022" actId="9405"/>
          <ac:inkMkLst>
            <pc:docMk/>
            <pc:sldMk cId="2778298546" sldId="269"/>
            <ac:inkMk id="29" creationId="{B7F5042D-EF45-4FEA-9BA0-50C418D7AAC8}"/>
          </ac:inkMkLst>
        </pc:inkChg>
        <pc:inkChg chg="add">
          <ac:chgData name="נועה" userId="8e62c1e467de8d9b" providerId="LiveId" clId="{9E7079DC-E0EF-408C-985F-7BD5DF30A81D}" dt="2022-02-09T09:07:17.329" v="1023" actId="9405"/>
          <ac:inkMkLst>
            <pc:docMk/>
            <pc:sldMk cId="2778298546" sldId="269"/>
            <ac:inkMk id="30" creationId="{3F7D95F4-5E74-4F32-BD8B-649BDDCEF62E}"/>
          </ac:inkMkLst>
        </pc:inkChg>
        <pc:inkChg chg="add">
          <ac:chgData name="נועה" userId="8e62c1e467de8d9b" providerId="LiveId" clId="{9E7079DC-E0EF-408C-985F-7BD5DF30A81D}" dt="2022-02-09T09:07:18.920" v="1024" actId="9405"/>
          <ac:inkMkLst>
            <pc:docMk/>
            <pc:sldMk cId="2778298546" sldId="269"/>
            <ac:inkMk id="31" creationId="{A1BA5E1E-37FF-4986-B6CB-C439DF8FC6BD}"/>
          </ac:inkMkLst>
        </pc:inkChg>
        <pc:inkChg chg="add">
          <ac:chgData name="נועה" userId="8e62c1e467de8d9b" providerId="LiveId" clId="{9E7079DC-E0EF-408C-985F-7BD5DF30A81D}" dt="2022-02-09T09:07:19.414" v="1025" actId="9405"/>
          <ac:inkMkLst>
            <pc:docMk/>
            <pc:sldMk cId="2778298546" sldId="269"/>
            <ac:inkMk id="32" creationId="{495E9A7D-96DB-407B-B536-38E13E82BFF9}"/>
          </ac:inkMkLst>
        </pc:inkChg>
        <pc:inkChg chg="add">
          <ac:chgData name="נועה" userId="8e62c1e467de8d9b" providerId="LiveId" clId="{9E7079DC-E0EF-408C-985F-7BD5DF30A81D}" dt="2022-02-09T09:07:19.769" v="1026" actId="9405"/>
          <ac:inkMkLst>
            <pc:docMk/>
            <pc:sldMk cId="2778298546" sldId="269"/>
            <ac:inkMk id="33" creationId="{E615997F-7FC5-4037-8113-949B447376C0}"/>
          </ac:inkMkLst>
        </pc:inkChg>
        <pc:inkChg chg="add">
          <ac:chgData name="נועה" userId="8e62c1e467de8d9b" providerId="LiveId" clId="{9E7079DC-E0EF-408C-985F-7BD5DF30A81D}" dt="2022-02-09T09:07:21.812" v="1027" actId="9405"/>
          <ac:inkMkLst>
            <pc:docMk/>
            <pc:sldMk cId="2778298546" sldId="269"/>
            <ac:inkMk id="34" creationId="{5D0D00CF-2F44-466C-8221-33FEEE684A5E}"/>
          </ac:inkMkLst>
        </pc:inkChg>
        <pc:inkChg chg="add">
          <ac:chgData name="נועה" userId="8e62c1e467de8d9b" providerId="LiveId" clId="{9E7079DC-E0EF-408C-985F-7BD5DF30A81D}" dt="2022-02-09T09:07:22.503" v="1028" actId="9405"/>
          <ac:inkMkLst>
            <pc:docMk/>
            <pc:sldMk cId="2778298546" sldId="269"/>
            <ac:inkMk id="35" creationId="{4E48D996-E9EC-4D79-BB22-EB0E4431DB85}"/>
          </ac:inkMkLst>
        </pc:inkChg>
        <pc:inkChg chg="add del">
          <ac:chgData name="נועה" userId="8e62c1e467de8d9b" providerId="LiveId" clId="{9E7079DC-E0EF-408C-985F-7BD5DF30A81D}" dt="2022-02-09T09:07:42.086" v="1034" actId="478"/>
          <ac:inkMkLst>
            <pc:docMk/>
            <pc:sldMk cId="2778298546" sldId="269"/>
            <ac:inkMk id="36" creationId="{704B8081-231B-4F04-929B-7059AF9E7750}"/>
          </ac:inkMkLst>
        </pc:inkChg>
        <pc:inkChg chg="add">
          <ac:chgData name="נועה" userId="8e62c1e467de8d9b" providerId="LiveId" clId="{9E7079DC-E0EF-408C-985F-7BD5DF30A81D}" dt="2022-02-09T09:07:24.277" v="1030" actId="9405"/>
          <ac:inkMkLst>
            <pc:docMk/>
            <pc:sldMk cId="2778298546" sldId="269"/>
            <ac:inkMk id="37" creationId="{3C22EC70-774F-42AD-98EA-D391E3D7C6B2}"/>
          </ac:inkMkLst>
        </pc:inkChg>
        <pc:inkChg chg="add del">
          <ac:chgData name="נועה" userId="8e62c1e467de8d9b" providerId="LiveId" clId="{9E7079DC-E0EF-408C-985F-7BD5DF30A81D}" dt="2022-02-09T09:16:29.488" v="1119" actId="9405"/>
          <ac:inkMkLst>
            <pc:docMk/>
            <pc:sldMk cId="2778298546" sldId="269"/>
            <ac:inkMk id="41" creationId="{FD5EF42D-0A6B-4085-B41B-0D8D93FD6A3E}"/>
          </ac:inkMkLst>
        </pc:inkChg>
        <pc:inkChg chg="add del">
          <ac:chgData name="נועה" userId="8e62c1e467de8d9b" providerId="LiveId" clId="{9E7079DC-E0EF-408C-985F-7BD5DF30A81D}" dt="2022-02-09T09:16:26.828" v="1117" actId="9405"/>
          <ac:inkMkLst>
            <pc:docMk/>
            <pc:sldMk cId="2778298546" sldId="269"/>
            <ac:inkMk id="42" creationId="{A3BE34A7-F6E5-4389-A060-1B501FDA893A}"/>
          </ac:inkMkLst>
        </pc:inkChg>
        <pc:inkChg chg="add del">
          <ac:chgData name="נועה" userId="8e62c1e467de8d9b" providerId="LiveId" clId="{9E7079DC-E0EF-408C-985F-7BD5DF30A81D}" dt="2022-02-09T09:16:32.894" v="1121" actId="9405"/>
          <ac:inkMkLst>
            <pc:docMk/>
            <pc:sldMk cId="2778298546" sldId="269"/>
            <ac:inkMk id="43" creationId="{3C368E49-DBA1-453C-97A0-65FCFD73B459}"/>
          </ac:inkMkLst>
        </pc:inkChg>
        <pc:inkChg chg="add del">
          <ac:chgData name="נועה" userId="8e62c1e467de8d9b" providerId="LiveId" clId="{9E7079DC-E0EF-408C-985F-7BD5DF30A81D}" dt="2022-02-09T09:17:52.900" v="1130" actId="9405"/>
          <ac:inkMkLst>
            <pc:docMk/>
            <pc:sldMk cId="2778298546" sldId="269"/>
            <ac:inkMk id="46" creationId="{AF07907C-4D23-4842-B9AF-11B5FD0C2EBB}"/>
          </ac:inkMkLst>
        </pc:inkChg>
        <pc:inkChg chg="add">
          <ac:chgData name="נועה" userId="8e62c1e467de8d9b" providerId="LiveId" clId="{9E7079DC-E0EF-408C-985F-7BD5DF30A81D}" dt="2022-02-09T09:18:26.240" v="1139" actId="9405"/>
          <ac:inkMkLst>
            <pc:docMk/>
            <pc:sldMk cId="2778298546" sldId="269"/>
            <ac:inkMk id="49" creationId="{680FE357-0742-47A5-BC5C-67C63290066D}"/>
          </ac:inkMkLst>
        </pc:inkChg>
      </pc:sldChg>
      <pc:sldMasterChg chg="setBg modSldLayout">
        <pc:chgData name="נועה" userId="8e62c1e467de8d9b" providerId="LiveId" clId="{9E7079DC-E0EF-408C-985F-7BD5DF30A81D}" dt="2022-02-08T15:29:09.778" v="216"/>
        <pc:sldMasterMkLst>
          <pc:docMk/>
          <pc:sldMasterMk cId="3559137063" sldId="2147483648"/>
        </pc:sldMasterMkLst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4051857237" sldId="2147483649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3026967465" sldId="2147483650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3325046817" sldId="2147483651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2810834318" sldId="2147483652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2165360807" sldId="2147483653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3968902315" sldId="2147483654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6877175" sldId="2147483655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1314146084" sldId="2147483656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894393392" sldId="2147483657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2359039010" sldId="2147483658"/>
          </pc:sldLayoutMkLst>
        </pc:sldLayoutChg>
        <pc:sldLayoutChg chg="setBg">
          <pc:chgData name="נועה" userId="8e62c1e467de8d9b" providerId="LiveId" clId="{9E7079DC-E0EF-408C-985F-7BD5DF30A81D}" dt="2022-02-08T15:29:09.778" v="216"/>
          <pc:sldLayoutMkLst>
            <pc:docMk/>
            <pc:sldMasterMk cId="3559137063" sldId="2147483648"/>
            <pc:sldLayoutMk cId="2310772412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00.91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2,'295'-1,"336"3,-332 11,95 1,834-16,-656 3,-524-3,54-9,-9 0,-61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5.79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6.28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6.73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7.2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1,'5'5,"1"1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06.67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07.41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08.48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09.38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0.12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1.66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0,'0'62,"-5"36,-6-58,-6-35,-1-18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39.97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2.30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2.84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0,'5'5,"1"1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3.20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0,'5'5,"1"6,5 1,5 4,10-1,4-3,3 6,-5-1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3.64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4.13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5.96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6.46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12,'0'-5,"0"-1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6.83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1,'4'5,"3"1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7.32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8.92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0.37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9.41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29,'0'-5,"24"-6,9-1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19.76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1,'10'5,"41"6,12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21.81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22.5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0 183,'5'0,"1"-10,0-7,-1-26,-2-14,-1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7:24.27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18:26.2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0 141,'1'-1,"-1"0,1 1,0-1,-1 0,1 0,-1 1,1-1,0 0,0 1,-1-1,1 1,0-1,0 1,0-1,0 1,0 0,-1-1,1 1,0 0,0 0,0 0,2 0,28-5,-26 4,111-9,163 7,-165 4,2460 0,-2453-6,-1-4,132-28,-156 12,-65 15,0 2,35-4,-19 8,-4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0.90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1.42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1.8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2.38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2.87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23,'0'-9,"0"-4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9T09:06:44.06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E930-FE29-44CC-9F42-E2C452E45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D8F1D-DFEE-4101-B292-47B58E07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9C4D-E17D-4DA1-856C-0052FC98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2CDBB-E4E4-434F-B201-AEBD1F6D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A0C8-7037-4C21-8541-8DED7B9C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185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7213-E80E-422D-A425-B6D453A2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C9F0F-1AA1-433F-8D63-FD69A7DE5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AF29B-C60B-4656-989F-585CDDF6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A4BC-5BB7-4727-94E3-F202728F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101BE-A1B7-4C97-A5E3-14D43ECF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52EF93-3146-453D-9219-D0ECA4899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200A7-8E4D-4815-AB1A-F284AA140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6B1D-CE74-4514-A4AE-56E7FBAF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B66AA-56FE-45BD-A151-2E087F9D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B3B17-D3F6-4EDB-9A64-429AC8E5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077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3F70-66AA-44A6-A65B-9A6C6449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3B7C-A6C8-45E3-B08F-BDDAF0B0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195D-7A2F-42D5-B46A-64D2E17A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D6EB-50CF-4769-AA0F-39945B52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E756-1C48-4146-8DAC-7E86B62D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69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9E50-D462-42B3-B4EA-0EEB0D66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A0215-F9E4-4407-8867-9EF58C9E9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C3D1D-B552-40D8-8539-4504492E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BA8F7-2E35-4964-81A1-9814604A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0BDD-097E-4853-929A-DE073236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50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9645-CB6C-448D-98E2-FE1C7D24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471D-7A1C-42CC-869B-6FD1A2E48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46006-143D-4220-AD7A-623D445D5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EEFF3-84BB-465B-9418-E53710A9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95E1E-0257-4755-9286-ECE77ECD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12673-9093-4684-9DDF-2B9F957C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083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6356-699A-4617-9A52-BD53CAA4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2E6B9-B7EF-4478-B8A2-1DBBE82FF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6A0C0-4D60-4509-8031-4D87D7D2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B5832-BFE7-4853-BBDD-AC9C9AC19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41CE8C-827F-4C43-8D06-F68FCB487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03E44-17D2-4613-B178-764FBD6D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901F5-5419-4B4F-B21D-DF04DE0D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2CA98-8653-4A1E-9C81-CF003E88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536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9877-BFD6-42E5-B942-64F0AF09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66193-CCB4-47BD-ACD9-A2FE2692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14239-9C0C-414A-98A3-880317AB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F7C0C-A29E-4AA5-981A-0157D136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890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290CC-6F03-439E-ADF7-74B616E3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F2EBA-2146-471D-9E24-3C7BE5E2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5C5D-2D80-415F-A5FE-F3923F6E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7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2F24-A336-47AD-A726-A62563D81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AEEF-7042-445F-8786-5A9DB1E5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823F8-1CCB-4A0D-BE6C-84DBA02FB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7F4C8-F13B-42BF-9708-3A148395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F9EBD-64EA-49CD-B5A4-E07DD0D1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7EC48-AF20-4209-80CC-6E2AE3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414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E556-38E0-4EAA-A221-1A57BE4E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5AD21-D64D-4EA0-BEEE-5E0141505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F2F7B-EC2E-4E60-890C-50CF41F25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139A4-31DE-4177-B193-F2302A7C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56B7-161A-414A-A8A7-4060F276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C7DD8-ADDB-4451-9F66-CD9E30FD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439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4905C-9353-4494-B2D2-A5F2FFCB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1E07-5445-4B14-B489-C06DA80B1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31B9-EDD0-4190-BD75-F671490C0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3005-2549-446D-B4C6-BF5B1003EB98}" type="datetimeFigureOut">
              <a:rPr lang="en-IL" smtClean="0"/>
              <a:t>07/02/2022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35880-59EB-474C-B413-56F54B883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4249D-B93B-4E9D-B268-17D13975C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8B158-0EFB-477D-9198-71EF3E9EBF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13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nb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customXml" Target="../ink/ink15.xml"/><Relationship Id="rId26" Type="http://schemas.openxmlformats.org/officeDocument/2006/relationships/image" Target="../media/image16.png"/><Relationship Id="rId39" Type="http://schemas.openxmlformats.org/officeDocument/2006/relationships/image" Target="../media/image20.png"/><Relationship Id="rId21" Type="http://schemas.openxmlformats.org/officeDocument/2006/relationships/customXml" Target="../ink/ink18.xml"/><Relationship Id="rId34" Type="http://schemas.openxmlformats.org/officeDocument/2006/relationships/customXml" Target="../ink/ink27.xml"/><Relationship Id="rId42" Type="http://schemas.openxmlformats.org/officeDocument/2006/relationships/customXml" Target="../ink/ink32.xml"/><Relationship Id="rId47" Type="http://schemas.openxmlformats.org/officeDocument/2006/relationships/customXml" Target="../ink/ink35.xml"/><Relationship Id="rId7" Type="http://schemas.openxmlformats.org/officeDocument/2006/relationships/customXml" Target="../ink/ink6.xml"/><Relationship Id="rId2" Type="http://schemas.openxmlformats.org/officeDocument/2006/relationships/customXml" Target="../ink/ink2.xml"/><Relationship Id="rId16" Type="http://schemas.openxmlformats.org/officeDocument/2006/relationships/image" Target="../media/image14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9.xml"/><Relationship Id="rId24" Type="http://schemas.openxmlformats.org/officeDocument/2006/relationships/customXml" Target="../ink/ink20.xml"/><Relationship Id="rId32" Type="http://schemas.openxmlformats.org/officeDocument/2006/relationships/customXml" Target="../ink/ink26.xml"/><Relationship Id="rId37" Type="http://schemas.openxmlformats.org/officeDocument/2006/relationships/customXml" Target="../ink/ink29.xml"/><Relationship Id="rId40" Type="http://schemas.openxmlformats.org/officeDocument/2006/relationships/customXml" Target="../ink/ink31.xml"/><Relationship Id="rId45" Type="http://schemas.openxmlformats.org/officeDocument/2006/relationships/customXml" Target="../ink/ink34.xml"/><Relationship Id="rId5" Type="http://schemas.openxmlformats.org/officeDocument/2006/relationships/customXml" Target="../ink/ink4.xml"/><Relationship Id="rId15" Type="http://schemas.openxmlformats.org/officeDocument/2006/relationships/customXml" Target="../ink/ink13.xml"/><Relationship Id="rId23" Type="http://schemas.openxmlformats.org/officeDocument/2006/relationships/image" Target="../media/image15.png"/><Relationship Id="rId28" Type="http://schemas.openxmlformats.org/officeDocument/2006/relationships/image" Target="../media/image17.png"/><Relationship Id="rId36" Type="http://schemas.openxmlformats.org/officeDocument/2006/relationships/customXml" Target="../ink/ink28.xml"/><Relationship Id="rId10" Type="http://schemas.openxmlformats.org/officeDocument/2006/relationships/image" Target="../media/image13.png"/><Relationship Id="rId19" Type="http://schemas.openxmlformats.org/officeDocument/2006/relationships/customXml" Target="../ink/ink16.xml"/><Relationship Id="rId31" Type="http://schemas.openxmlformats.org/officeDocument/2006/relationships/customXml" Target="../ink/ink25.xml"/><Relationship Id="rId44" Type="http://schemas.openxmlformats.org/officeDocument/2006/relationships/image" Target="../media/image22.png"/><Relationship Id="rId4" Type="http://schemas.openxmlformats.org/officeDocument/2006/relationships/customXml" Target="../ink/ink3.xml"/><Relationship Id="rId9" Type="http://schemas.openxmlformats.org/officeDocument/2006/relationships/customXml" Target="../ink/ink8.xml"/><Relationship Id="rId14" Type="http://schemas.openxmlformats.org/officeDocument/2006/relationships/customXml" Target="../ink/ink12.xml"/><Relationship Id="rId22" Type="http://schemas.openxmlformats.org/officeDocument/2006/relationships/customXml" Target="../ink/ink19.xml"/><Relationship Id="rId27" Type="http://schemas.openxmlformats.org/officeDocument/2006/relationships/customXml" Target="../ink/ink22.xml"/><Relationship Id="rId30" Type="http://schemas.openxmlformats.org/officeDocument/2006/relationships/customXml" Target="../ink/ink24.xml"/><Relationship Id="rId35" Type="http://schemas.openxmlformats.org/officeDocument/2006/relationships/image" Target="../media/image19.png"/><Relationship Id="rId43" Type="http://schemas.openxmlformats.org/officeDocument/2006/relationships/customXml" Target="../ink/ink33.xml"/><Relationship Id="rId48" Type="http://schemas.openxmlformats.org/officeDocument/2006/relationships/image" Target="../media/image24.png"/><Relationship Id="rId8" Type="http://schemas.openxmlformats.org/officeDocument/2006/relationships/customXml" Target="../ink/ink7.xml"/><Relationship Id="rId3" Type="http://schemas.openxmlformats.org/officeDocument/2006/relationships/image" Target="../media/image12.png"/><Relationship Id="rId12" Type="http://schemas.openxmlformats.org/officeDocument/2006/relationships/customXml" Target="../ink/ink10.xml"/><Relationship Id="rId17" Type="http://schemas.openxmlformats.org/officeDocument/2006/relationships/customXml" Target="../ink/ink14.xml"/><Relationship Id="rId25" Type="http://schemas.openxmlformats.org/officeDocument/2006/relationships/customXml" Target="../ink/ink21.xml"/><Relationship Id="rId33" Type="http://schemas.openxmlformats.org/officeDocument/2006/relationships/image" Target="../media/image18.png"/><Relationship Id="rId38" Type="http://schemas.openxmlformats.org/officeDocument/2006/relationships/customXml" Target="../ink/ink30.xml"/><Relationship Id="rId46" Type="http://schemas.openxmlformats.org/officeDocument/2006/relationships/image" Target="../media/image23.png"/><Relationship Id="rId20" Type="http://schemas.openxmlformats.org/officeDocument/2006/relationships/customXml" Target="../ink/ink17.xml"/><Relationship Id="rId4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go&#10;&#10;Description automatically generated with low confidence">
            <a:extLst>
              <a:ext uri="{FF2B5EF4-FFF2-40B4-BE49-F238E27FC236}">
                <a16:creationId xmlns:a16="http://schemas.microsoft.com/office/drawing/2014/main" id="{226C9E1F-F383-40DF-8E8B-CDEFE877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449278"/>
            <a:ext cx="10195113" cy="50577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4AC150-E4B7-4AF7-88E2-5D224FC281F2}"/>
              </a:ext>
            </a:extLst>
          </p:cNvPr>
          <p:cNvSpPr/>
          <p:nvPr/>
        </p:nvSpPr>
        <p:spPr>
          <a:xfrm>
            <a:off x="3329609" y="1574128"/>
            <a:ext cx="4641577" cy="16158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0" b="1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rate</a:t>
            </a:r>
            <a:endParaRPr lang="en-IL" sz="11000" b="1" dirty="0">
              <a:ln w="0"/>
              <a:solidFill>
                <a:srgbClr val="FF5A5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DA1D26-D0C4-4C5D-A426-95614E7BA5A8}"/>
              </a:ext>
            </a:extLst>
          </p:cNvPr>
          <p:cNvSpPr/>
          <p:nvPr/>
        </p:nvSpPr>
        <p:spPr>
          <a:xfrm>
            <a:off x="-846584" y="3879856"/>
            <a:ext cx="1388516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A model to predict whether a new apartment will be good or not</a:t>
            </a:r>
            <a:endParaRPr lang="en-US" sz="3200" b="1" dirty="0">
              <a:ln w="0"/>
              <a:solidFill>
                <a:srgbClr val="FF5A5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D80A0-CA70-4F4D-A860-229F56023038}"/>
              </a:ext>
            </a:extLst>
          </p:cNvPr>
          <p:cNvSpPr/>
          <p:nvPr/>
        </p:nvSpPr>
        <p:spPr>
          <a:xfrm>
            <a:off x="-772598" y="4644825"/>
            <a:ext cx="138851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Ariel Ben Haim </a:t>
            </a:r>
            <a:r>
              <a:rPr lang="en-US" sz="3600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&amp;</a:t>
            </a:r>
            <a:r>
              <a:rPr lang="he-IL" sz="3600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 </a:t>
            </a:r>
            <a:r>
              <a:rPr lang="en-GB" sz="3600" dirty="0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Noa </a:t>
            </a:r>
            <a:r>
              <a:rPr lang="en-GB" sz="3600" dirty="0" err="1">
                <a:ln w="0"/>
                <a:solidFill>
                  <a:srgbClr val="FF5A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Yarkoni</a:t>
            </a:r>
            <a:endParaRPr lang="en-US" sz="3600" dirty="0">
              <a:ln w="0"/>
              <a:solidFill>
                <a:srgbClr val="FF5A5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957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31974AD-1803-497D-BF85-11184D351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7" t="41630" r="12333" b="50000"/>
          <a:stretch/>
        </p:blipFill>
        <p:spPr>
          <a:xfrm>
            <a:off x="1722120" y="678161"/>
            <a:ext cx="8564880" cy="574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73995C-9398-482E-953A-A34C5D016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4" t="49999" r="11417" b="17482"/>
          <a:stretch/>
        </p:blipFill>
        <p:spPr>
          <a:xfrm>
            <a:off x="3598674" y="1373273"/>
            <a:ext cx="8091069" cy="2084495"/>
          </a:xfrm>
          <a:prstGeom prst="rect">
            <a:avLst/>
          </a:prstGeom>
        </p:spPr>
      </p:pic>
      <p:sp>
        <p:nvSpPr>
          <p:cNvPr id="17" name="כותרת 1">
            <a:extLst>
              <a:ext uri="{FF2B5EF4-FFF2-40B4-BE49-F238E27FC236}">
                <a16:creationId xmlns:a16="http://schemas.microsoft.com/office/drawing/2014/main" id="{5D18D31C-02D2-4228-81A6-1D4B4E31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39418" y="-360382"/>
            <a:ext cx="10515600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Outliers plot of price for night: </a:t>
            </a:r>
            <a:endParaRPr lang="en-I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FE465B-C881-4E76-89DB-2E042BC84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9" t="42667" r="11417" b="24815"/>
          <a:stretch/>
        </p:blipFill>
        <p:spPr>
          <a:xfrm>
            <a:off x="3598674" y="3518305"/>
            <a:ext cx="8091069" cy="21042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F06513-0E17-4716-9105-199AC65FDC91}"/>
              </a:ext>
            </a:extLst>
          </p:cNvPr>
          <p:cNvSpPr txBox="1"/>
          <p:nvPr/>
        </p:nvSpPr>
        <p:spPr>
          <a:xfrm>
            <a:off x="715617" y="2967335"/>
            <a:ext cx="1819491" cy="923330"/>
          </a:xfrm>
          <a:prstGeom prst="rect">
            <a:avLst/>
          </a:prstGeom>
          <a:solidFill>
            <a:srgbClr val="FDC7E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before</a:t>
            </a:r>
            <a:r>
              <a:rPr lang="he-IL" dirty="0"/>
              <a:t> </a:t>
            </a:r>
            <a:r>
              <a:rPr lang="en-GB" dirty="0"/>
              <a:t>&amp;</a:t>
            </a:r>
            <a:r>
              <a:rPr lang="he-IL" dirty="0"/>
              <a:t> </a:t>
            </a:r>
            <a:r>
              <a:rPr lang="en-GB" dirty="0"/>
              <a:t>after</a:t>
            </a:r>
            <a:endParaRPr lang="he-IL" dirty="0"/>
          </a:p>
          <a:p>
            <a:r>
              <a:rPr lang="en-GB" dirty="0"/>
              <a:t>outliers handling</a:t>
            </a:r>
          </a:p>
          <a:p>
            <a:endParaRPr lang="en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B4939-02D3-44F8-AE0F-3E10E0396F6B}"/>
              </a:ext>
            </a:extLst>
          </p:cNvPr>
          <p:cNvCxnSpPr/>
          <p:nvPr/>
        </p:nvCxnSpPr>
        <p:spPr>
          <a:xfrm flipV="1">
            <a:off x="2580640" y="2290744"/>
            <a:ext cx="883920" cy="523576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89202-BD23-4F43-A032-8A8510F4D82A}"/>
              </a:ext>
            </a:extLst>
          </p:cNvPr>
          <p:cNvCxnSpPr/>
          <p:nvPr/>
        </p:nvCxnSpPr>
        <p:spPr>
          <a:xfrm>
            <a:off x="2361317" y="4024263"/>
            <a:ext cx="1103243" cy="750909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6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11B05A39-5853-4A98-9949-3286BA54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Visualization &amp; Evaluation</a:t>
            </a:r>
            <a:endParaRPr lang="en-IL" sz="6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86DADA48-7557-408E-B639-11F43B894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6" y="3103114"/>
            <a:ext cx="5485714" cy="365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C1E38-B9F2-4544-A002-5C33CF1C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3" t="37037" r="11917" b="51111"/>
          <a:stretch/>
        </p:blipFill>
        <p:spPr>
          <a:xfrm>
            <a:off x="6096000" y="2394255"/>
            <a:ext cx="5981967" cy="567684"/>
          </a:xfrm>
          <a:prstGeom prst="rect">
            <a:avLst/>
          </a:prstGeom>
        </p:spPr>
      </p:pic>
      <p:pic>
        <p:nvPicPr>
          <p:cNvPr id="16" name="Picture 1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57C586AA-087D-46BA-BBE2-E3561F92B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097"/>
            <a:ext cx="5981967" cy="3987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012AB6-44D4-4915-93BF-C8C475E11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33" t="33481" r="38500" b="60859"/>
          <a:stretch/>
        </p:blipFill>
        <p:spPr>
          <a:xfrm>
            <a:off x="390023" y="2471941"/>
            <a:ext cx="5201920" cy="4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7ED421-1FE7-4FD1-9B13-C39AABD4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48439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Machine Learning:</a:t>
            </a:r>
            <a:b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Linear Regression</a:t>
            </a:r>
            <a:endParaRPr lang="en-IL" sz="6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400E2-4E38-4E73-9AE3-5F605A162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3" t="53481" r="15667" b="29016"/>
          <a:stretch/>
        </p:blipFill>
        <p:spPr>
          <a:xfrm>
            <a:off x="1407629" y="2651839"/>
            <a:ext cx="9946171" cy="15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4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70A7-36A2-4048-9AB9-B98CE351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/>
              <a:t>We were able to predict if an apartment will get high rate by its parameters.</a:t>
            </a:r>
          </a:p>
          <a:p>
            <a:endParaRPr lang="en-GB" sz="3200" b="1" dirty="0"/>
          </a:p>
          <a:p>
            <a:r>
              <a:rPr lang="en-GB" sz="3200" b="1" dirty="0"/>
              <a:t>We came to a conclusion that there is a strong linear connection between an apartment parameters and its rate on </a:t>
            </a:r>
            <a:r>
              <a:rPr lang="en-GB" sz="3200" b="1" dirty="0" err="1"/>
              <a:t>airbnb</a:t>
            </a:r>
            <a:endParaRPr lang="en-GB" sz="3200" b="1" dirty="0"/>
          </a:p>
          <a:p>
            <a:endParaRPr lang="en-IL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B7274-EFCE-46F1-A164-DC31D3718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24692"/>
            <a:ext cx="105156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1295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84AE0-8633-460C-9636-86E20AC92C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690192" y="544570"/>
            <a:ext cx="105156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3974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20FC-1F4A-411F-A638-87C445B6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20" y="2050097"/>
            <a:ext cx="11374120" cy="4351338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FFFFFF"/>
                </a:solidFill>
              </a:rPr>
              <a:t>Our project will revolve around AIRBNB website.</a:t>
            </a:r>
          </a:p>
          <a:p>
            <a:endParaRPr lang="he-IL" sz="3600" b="1" dirty="0">
              <a:solidFill>
                <a:srgbClr val="FFFFFF"/>
              </a:solidFill>
            </a:endParaRPr>
          </a:p>
          <a:p>
            <a:r>
              <a:rPr lang="en-GB" sz="3600" b="1" dirty="0">
                <a:solidFill>
                  <a:srgbClr val="FFFFFF"/>
                </a:solidFill>
              </a:rPr>
              <a:t>We will examine whether price, rating and other parameters can affect the rating of a apartment by the tools we acquired in this course.</a:t>
            </a:r>
            <a:endParaRPr lang="en-IL" sz="3600" b="1" dirty="0">
              <a:solidFill>
                <a:srgbClr val="FFFFFF"/>
              </a:solidFill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1E51BB39-F9AF-47EE-B5EC-5B5D32D6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456565"/>
            <a:ext cx="10515600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Introduction</a:t>
            </a:r>
            <a:endParaRPr lang="en-IL" sz="6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4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6D87-779B-41E3-8E6A-EA0379BB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Research Question: </a:t>
            </a:r>
            <a:br>
              <a:rPr lang="en-IL" sz="4400" b="1" dirty="0">
                <a:solidFill>
                  <a:schemeClr val="bg1"/>
                </a:solidFill>
              </a:rPr>
            </a:b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2C7-3514-4A85-971D-0E7983D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Can we predict the rate apartment will get on </a:t>
            </a:r>
            <a:r>
              <a:rPr lang="en-GB" sz="4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AirBnb</a:t>
            </a:r>
            <a:r>
              <a:rPr lang="en-GB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?</a:t>
            </a:r>
            <a:endParaRPr lang="en-IL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710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89FB-ADE9-4396-B22A-CB228E67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Web Crawling</a:t>
            </a:r>
            <a:endParaRPr lang="en-IL" sz="6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527EF-321A-42EE-8899-A9D6CB3064D2}"/>
              </a:ext>
            </a:extLst>
          </p:cNvPr>
          <p:cNvSpPr txBox="1"/>
          <p:nvPr/>
        </p:nvSpPr>
        <p:spPr>
          <a:xfrm>
            <a:off x="594360" y="1893888"/>
            <a:ext cx="107594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We got our data from : </a:t>
            </a:r>
          </a:p>
          <a:p>
            <a:pPr marL="0" indent="0" algn="l">
              <a:buNone/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https://www.airbnb.com/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l">
              <a:buNone/>
            </a:pP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indent="0">
              <a:buNone/>
            </a:pPr>
            <a:r>
              <a:rPr lang="en-US" sz="3200" b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Libraries we used:</a:t>
            </a:r>
          </a:p>
          <a:p>
            <a:pPr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selenium , requests, pandas, </a:t>
            </a:r>
            <a:r>
              <a:rPr lang="en-US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numpy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, matplotlib, time, </a:t>
            </a:r>
            <a:r>
              <a:rPr lang="en-US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sklearn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rPr>
              <a:t>, seaborn…</a:t>
            </a:r>
            <a:endParaRPr lang="en-IL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9705A-24A3-4CF3-AE3A-27223FA08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93" r="1333" b="5323"/>
          <a:stretch/>
        </p:blipFill>
        <p:spPr>
          <a:xfrm>
            <a:off x="6862145" y="1690688"/>
            <a:ext cx="4735495" cy="21647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113E22-1F12-4496-BDE4-A074AF6D6019}"/>
              </a:ext>
            </a:extLst>
          </p:cNvPr>
          <p:cNvCxnSpPr/>
          <p:nvPr/>
        </p:nvCxnSpPr>
        <p:spPr>
          <a:xfrm>
            <a:off x="5110480" y="2245360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ED717-3A4D-438C-A199-8303E7326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5" t="29565" r="12365" b="8406"/>
          <a:stretch/>
        </p:blipFill>
        <p:spPr>
          <a:xfrm>
            <a:off x="7308955" y="4542183"/>
            <a:ext cx="4288685" cy="2146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319564-C017-41D5-905D-9500BEADE69C}"/>
              </a:ext>
            </a:extLst>
          </p:cNvPr>
          <p:cNvSpPr txBox="1"/>
          <p:nvPr/>
        </p:nvSpPr>
        <p:spPr>
          <a:xfrm>
            <a:off x="4200734" y="6003981"/>
            <a:ext cx="1819491" cy="646331"/>
          </a:xfrm>
          <a:prstGeom prst="rect">
            <a:avLst/>
          </a:prstGeom>
          <a:solidFill>
            <a:srgbClr val="FDC7E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our import list:</a:t>
            </a:r>
          </a:p>
          <a:p>
            <a:endParaRPr lang="en-I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09CB6-B792-4913-A413-11D7D1F09249}"/>
              </a:ext>
            </a:extLst>
          </p:cNvPr>
          <p:cNvCxnSpPr/>
          <p:nvPr/>
        </p:nvCxnSpPr>
        <p:spPr>
          <a:xfrm>
            <a:off x="6251713" y="6271591"/>
            <a:ext cx="914400" cy="0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73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6DA3-5665-4567-ACFC-FA34D53C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GB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How we used the selenium library?</a:t>
            </a:r>
            <a:endParaRPr lang="en-I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A2AF-07D8-4FDF-9FE2-C4808B8D6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We went through the list of cities we set out to check in a for loop</a:t>
            </a:r>
          </a:p>
          <a:p>
            <a:endParaRPr lang="en-GB" dirty="0"/>
          </a:p>
          <a:p>
            <a:r>
              <a:rPr lang="en-GB" dirty="0"/>
              <a:t>With Selenium Library, we entered each city and scanned all the pages and created a list of links of the apartments.</a:t>
            </a:r>
          </a:p>
          <a:p>
            <a:endParaRPr lang="en-GB" dirty="0"/>
          </a:p>
          <a:p>
            <a:r>
              <a:rPr lang="en-GB" dirty="0"/>
              <a:t> Then for each apartment we extracted the parameters we needed</a:t>
            </a:r>
          </a:p>
          <a:p>
            <a:endParaRPr lang="en-GB" dirty="0"/>
          </a:p>
          <a:p>
            <a:r>
              <a:rPr lang="en-GB" dirty="0"/>
              <a:t>Once we have created all the lists we need, we saved it in CSV file and moved to Data Frame.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47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64CA2-457B-4A1C-893B-AED5A6A3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3" t="28000" r="12583" b="5324"/>
          <a:stretch/>
        </p:blipFill>
        <p:spPr>
          <a:xfrm>
            <a:off x="2694487" y="920099"/>
            <a:ext cx="9342963" cy="5017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F3047-23E1-4066-8EFA-4B8D4FE0C565}"/>
              </a:ext>
            </a:extLst>
          </p:cNvPr>
          <p:cNvSpPr txBox="1"/>
          <p:nvPr/>
        </p:nvSpPr>
        <p:spPr>
          <a:xfrm>
            <a:off x="317288" y="611981"/>
            <a:ext cx="1611023" cy="923330"/>
          </a:xfrm>
          <a:prstGeom prst="rect">
            <a:avLst/>
          </a:prstGeom>
          <a:solidFill>
            <a:srgbClr val="FDC7E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cities list we choose to </a:t>
            </a:r>
            <a:r>
              <a:rPr lang="en-GB" dirty="0" err="1"/>
              <a:t>chek</a:t>
            </a:r>
            <a:endParaRPr lang="en-GB" dirty="0"/>
          </a:p>
          <a:p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86EB9-75ED-4326-9B21-0627D8C37994}"/>
              </a:ext>
            </a:extLst>
          </p:cNvPr>
          <p:cNvSpPr txBox="1"/>
          <p:nvPr/>
        </p:nvSpPr>
        <p:spPr>
          <a:xfrm>
            <a:off x="317287" y="1818770"/>
            <a:ext cx="1611023" cy="1200329"/>
          </a:xfrm>
          <a:prstGeom prst="rect">
            <a:avLst/>
          </a:prstGeom>
          <a:solidFill>
            <a:srgbClr val="FDC7E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How we use selenium to make link list</a:t>
            </a:r>
          </a:p>
          <a:p>
            <a:endParaRPr lang="en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A3E57-C853-45A9-892A-B23598DFEABC}"/>
              </a:ext>
            </a:extLst>
          </p:cNvPr>
          <p:cNvCxnSpPr/>
          <p:nvPr/>
        </p:nvCxnSpPr>
        <p:spPr>
          <a:xfrm>
            <a:off x="2001519" y="1073646"/>
            <a:ext cx="619760" cy="0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31DDE0-F2D7-4CED-806B-079CFA820DAD}"/>
              </a:ext>
            </a:extLst>
          </p:cNvPr>
          <p:cNvCxnSpPr/>
          <p:nvPr/>
        </p:nvCxnSpPr>
        <p:spPr>
          <a:xfrm>
            <a:off x="2001519" y="2280435"/>
            <a:ext cx="619760" cy="0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63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1410C-3C74-4048-A9B9-4A976F5D5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7" t="29481" r="21250" b="12444"/>
          <a:stretch/>
        </p:blipFill>
        <p:spPr>
          <a:xfrm>
            <a:off x="2103120" y="1341119"/>
            <a:ext cx="8148320" cy="50143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85FBC0-3D22-4C0F-9E92-152B5EF3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202565"/>
            <a:ext cx="7226045" cy="135191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Our Data frame:</a:t>
            </a:r>
            <a:endParaRPr lang="en-I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88C701-3306-4435-B4B7-92E9255DDA13}"/>
                  </a:ext>
                </a:extLst>
              </p14:cNvPr>
              <p14:cNvContentPartPr/>
              <p14:nvPr/>
            </p14:nvContentPartPr>
            <p14:xfrm>
              <a:off x="2133120" y="6196880"/>
              <a:ext cx="1329840" cy="10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88C701-3306-4435-B4B7-92E9255DDA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120" y="6089240"/>
                <a:ext cx="143748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74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D278C2-B96D-4366-B1CE-60E0C091CACD}"/>
                  </a:ext>
                </a:extLst>
              </p14:cNvPr>
              <p14:cNvContentPartPr/>
              <p14:nvPr/>
            </p14:nvContentPartPr>
            <p14:xfrm>
              <a:off x="2193960" y="116780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D278C2-B96D-4366-B1CE-60E0C091CA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320" y="10598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79506D-8DC8-45BD-B018-D15592453550}"/>
                  </a:ext>
                </a:extLst>
              </p14:cNvPr>
              <p14:cNvContentPartPr/>
              <p14:nvPr/>
            </p14:nvContentPartPr>
            <p14:xfrm>
              <a:off x="2590320" y="225488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79506D-8DC8-45BD-B018-D155924535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6680" y="21472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1F14BC-75A3-40D8-848B-4295E9E19A58}"/>
                  </a:ext>
                </a:extLst>
              </p14:cNvPr>
              <p14:cNvContentPartPr/>
              <p14:nvPr/>
            </p14:nvContentPartPr>
            <p14:xfrm>
              <a:off x="2600760" y="18689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1F14BC-75A3-40D8-848B-4295E9E19A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760" y="17613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6FA2E6-AF59-45ED-9713-7ED9C1CBCCC8}"/>
                  </a:ext>
                </a:extLst>
              </p14:cNvPr>
              <p14:cNvContentPartPr/>
              <p14:nvPr/>
            </p14:nvContentPartPr>
            <p14:xfrm>
              <a:off x="2651520" y="180812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6FA2E6-AF59-45ED-9713-7ED9C1CBCC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7520" y="1700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952A06-5C9E-4BDA-93F6-25EB2E7FDFF9}"/>
                  </a:ext>
                </a:extLst>
              </p14:cNvPr>
              <p14:cNvContentPartPr/>
              <p14:nvPr/>
            </p14:nvContentPartPr>
            <p14:xfrm>
              <a:off x="2997120" y="207236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952A06-5C9E-4BDA-93F6-25EB2E7FD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3120" y="19647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A1D55D-3591-40C4-93AD-681CECAEE1E6}"/>
                  </a:ext>
                </a:extLst>
              </p14:cNvPr>
              <p14:cNvContentPartPr/>
              <p14:nvPr/>
            </p14:nvContentPartPr>
            <p14:xfrm>
              <a:off x="4531080" y="28388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A1D55D-3591-40C4-93AD-681CECAEE1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7080" y="1762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22BF70-00C6-4ECD-B904-692CEA44F3C6}"/>
                  </a:ext>
                </a:extLst>
              </p14:cNvPr>
              <p14:cNvContentPartPr/>
              <p14:nvPr/>
            </p14:nvContentPartPr>
            <p14:xfrm>
              <a:off x="4906920" y="702680"/>
              <a:ext cx="36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22BF70-00C6-4ECD-B904-692CEA44F3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3280" y="595040"/>
                <a:ext cx="1080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7DE110-8599-49BA-851F-7F97C1D26F38}"/>
                  </a:ext>
                </a:extLst>
              </p14:cNvPr>
              <p14:cNvContentPartPr/>
              <p14:nvPr/>
            </p14:nvContentPartPr>
            <p14:xfrm>
              <a:off x="4439280" y="43652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7DE110-8599-49BA-851F-7F97C1D26F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5640" y="3288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04B329-91FE-4159-9D90-607E076D3A8C}"/>
                  </a:ext>
                </a:extLst>
              </p14:cNvPr>
              <p14:cNvContentPartPr/>
              <p14:nvPr/>
            </p14:nvContentPartPr>
            <p14:xfrm>
              <a:off x="3891000" y="17267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04B329-91FE-4159-9D90-607E076D3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7000" y="1619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B77B9B-A183-46A5-A983-22AA682FF3EC}"/>
                  </a:ext>
                </a:extLst>
              </p14:cNvPr>
              <p14:cNvContentPartPr/>
              <p14:nvPr/>
            </p14:nvContentPartPr>
            <p14:xfrm>
              <a:off x="3667440" y="22448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B77B9B-A183-46A5-A983-22AA682FF3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3800" y="21368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4EE4D9B-D46F-4F3D-8FA2-445CF63E6C74}"/>
                  </a:ext>
                </a:extLst>
              </p14:cNvPr>
              <p14:cNvContentPartPr/>
              <p14:nvPr/>
            </p14:nvContentPartPr>
            <p14:xfrm>
              <a:off x="4022760" y="191972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4EE4D9B-D46F-4F3D-8FA2-445CF63E6C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9120" y="18120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238485-4888-4CC6-97F2-DF7A3B4A1FEB}"/>
                  </a:ext>
                </a:extLst>
              </p14:cNvPr>
              <p14:cNvContentPartPr/>
              <p14:nvPr/>
            </p14:nvContentPartPr>
            <p14:xfrm>
              <a:off x="6075120" y="5028320"/>
              <a:ext cx="4320" cy="4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238485-4888-4CC6-97F2-DF7A3B4A1F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1480" y="4920680"/>
                <a:ext cx="111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35FB51-DF7B-4186-95B6-3529CEA67407}"/>
                  </a:ext>
                </a:extLst>
              </p14:cNvPr>
              <p14:cNvContentPartPr/>
              <p14:nvPr/>
            </p14:nvContentPartPr>
            <p14:xfrm>
              <a:off x="2631360" y="102560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35FB51-DF7B-4186-95B6-3529CEA674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7360" y="9176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66E77E-DDDA-4653-B0A6-84DC4AFA7B71}"/>
                  </a:ext>
                </a:extLst>
              </p14:cNvPr>
              <p14:cNvContentPartPr/>
              <p14:nvPr/>
            </p14:nvContentPartPr>
            <p14:xfrm>
              <a:off x="3372600" y="42608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66E77E-DDDA-4653-B0A6-84DC4AFA7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8600" y="3184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010A12-D503-44DF-AD17-A6586AB6C11C}"/>
                  </a:ext>
                </a:extLst>
              </p14:cNvPr>
              <p14:cNvContentPartPr/>
              <p14:nvPr/>
            </p14:nvContentPartPr>
            <p14:xfrm>
              <a:off x="3565560" y="80204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010A12-D503-44DF-AD17-A6586AB6C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1560" y="6940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FE417C-F42C-4526-B75C-132D2A112192}"/>
                  </a:ext>
                </a:extLst>
              </p14:cNvPr>
              <p14:cNvContentPartPr/>
              <p14:nvPr/>
            </p14:nvContentPartPr>
            <p14:xfrm>
              <a:off x="3494640" y="45668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FE417C-F42C-4526-B75C-132D2A1121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000" y="3490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19F53D-8B1D-45E5-A8FB-4DD2C33186D5}"/>
                  </a:ext>
                </a:extLst>
              </p14:cNvPr>
              <p14:cNvContentPartPr/>
              <p14:nvPr/>
            </p14:nvContentPartPr>
            <p14:xfrm>
              <a:off x="3952200" y="70052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19F53D-8B1D-45E5-A8FB-4DD2C33186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8200" y="5928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F3A9BF5-240B-41CA-81EC-5C5A7EEF650C}"/>
                  </a:ext>
                </a:extLst>
              </p14:cNvPr>
              <p14:cNvContentPartPr/>
              <p14:nvPr/>
            </p14:nvContentPartPr>
            <p14:xfrm>
              <a:off x="5955600" y="2153720"/>
              <a:ext cx="18720" cy="74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F3A9BF5-240B-41CA-81EC-5C5A7EEF65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1600" y="2045720"/>
                <a:ext cx="1263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7E0091-9222-4C53-B9DA-F042B380CB19}"/>
                  </a:ext>
                </a:extLst>
              </p14:cNvPr>
              <p14:cNvContentPartPr/>
              <p14:nvPr/>
            </p14:nvContentPartPr>
            <p14:xfrm>
              <a:off x="6044520" y="176708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7E0091-9222-4C53-B9DA-F042B380CB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0880" y="16594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5E08EB-95F3-465D-AB86-9C5FE6E2A04D}"/>
                  </a:ext>
                </a:extLst>
              </p14:cNvPr>
              <p14:cNvContentPartPr/>
              <p14:nvPr/>
            </p14:nvContentPartPr>
            <p14:xfrm>
              <a:off x="6481920" y="1818560"/>
              <a:ext cx="4320" cy="4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5E08EB-95F3-465D-AB86-9C5FE6E2A04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7920" y="1710560"/>
                <a:ext cx="111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0E1298B-F8F3-48AC-AAD8-602847D95770}"/>
                  </a:ext>
                </a:extLst>
              </p14:cNvPr>
              <p14:cNvContentPartPr/>
              <p14:nvPr/>
            </p14:nvContentPartPr>
            <p14:xfrm>
              <a:off x="6786480" y="2011520"/>
              <a:ext cx="56160" cy="38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0E1298B-F8F3-48AC-AAD8-602847D9577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32840" y="1903520"/>
                <a:ext cx="1638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57D85F-D1F0-40F9-BCEB-255397EE5FED}"/>
                  </a:ext>
                </a:extLst>
              </p14:cNvPr>
              <p14:cNvContentPartPr/>
              <p14:nvPr/>
            </p14:nvContentPartPr>
            <p14:xfrm>
              <a:off x="7284360" y="219404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57D85F-D1F0-40F9-BCEB-255397EE5F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0360" y="20860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600F17-C017-4203-B567-D5B5AA5CB84D}"/>
                  </a:ext>
                </a:extLst>
              </p14:cNvPr>
              <p14:cNvContentPartPr/>
              <p14:nvPr/>
            </p14:nvContentPartPr>
            <p14:xfrm>
              <a:off x="8148360" y="139136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600F17-C017-4203-B567-D5B5AA5CB8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4360" y="12833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1D7E440-4139-493B-AD91-9ADB37AB629F}"/>
                  </a:ext>
                </a:extLst>
              </p14:cNvPr>
              <p14:cNvContentPartPr/>
              <p14:nvPr/>
            </p14:nvContentPartPr>
            <p14:xfrm>
              <a:off x="10241040" y="209252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1D7E440-4139-493B-AD91-9ADB37AB62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040" y="19848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16C9E56-AF69-4EF2-92AC-603ACCE15BF1}"/>
                  </a:ext>
                </a:extLst>
              </p14:cNvPr>
              <p14:cNvContentPartPr/>
              <p14:nvPr/>
            </p14:nvContentPartPr>
            <p14:xfrm>
              <a:off x="10271640" y="1783640"/>
              <a:ext cx="360" cy="4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16C9E56-AF69-4EF2-92AC-603ACCE15B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17640" y="1676000"/>
                <a:ext cx="108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7F5042D-EF45-4FEA-9BA0-50C418D7AAC8}"/>
                  </a:ext>
                </a:extLst>
              </p14:cNvPr>
              <p14:cNvContentPartPr/>
              <p14:nvPr/>
            </p14:nvContentPartPr>
            <p14:xfrm>
              <a:off x="10281720" y="2041760"/>
              <a:ext cx="4320" cy="4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7F5042D-EF45-4FEA-9BA0-50C418D7AA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28080" y="1934120"/>
                <a:ext cx="111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F7D95F4-5E74-4F32-BD8B-649BDDCEF62E}"/>
                  </a:ext>
                </a:extLst>
              </p14:cNvPr>
              <p14:cNvContentPartPr/>
              <p14:nvPr/>
            </p14:nvContentPartPr>
            <p14:xfrm>
              <a:off x="10291800" y="2051840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F7D95F4-5E74-4F32-BD8B-649BDDCEF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7800" y="19438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1BA5E1E-37FF-4986-B6CB-C439DF8FC6BD}"/>
                  </a:ext>
                </a:extLst>
              </p14:cNvPr>
              <p14:cNvContentPartPr/>
              <p14:nvPr/>
            </p14:nvContentPartPr>
            <p14:xfrm>
              <a:off x="4480320" y="2803880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1BA5E1E-37FF-4986-B6CB-C439DF8FC6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6320" y="26962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95E9A7D-96DB-407B-B536-38E13E82BFF9}"/>
                  </a:ext>
                </a:extLst>
              </p14:cNvPr>
              <p14:cNvContentPartPr/>
              <p14:nvPr/>
            </p14:nvContentPartPr>
            <p14:xfrm>
              <a:off x="-92040" y="1726400"/>
              <a:ext cx="20520" cy="1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95E9A7D-96DB-407B-B536-38E13E82BF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46040" y="1618760"/>
                <a:ext cx="128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615997F-7FC5-4037-8113-949B447376C0}"/>
                  </a:ext>
                </a:extLst>
              </p14:cNvPr>
              <p14:cNvContentPartPr/>
              <p14:nvPr/>
            </p14:nvContentPartPr>
            <p14:xfrm>
              <a:off x="1371440" y="2041760"/>
              <a:ext cx="45000" cy="10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615997F-7FC5-4037-8113-949B447376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17440" y="1934120"/>
                <a:ext cx="152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0D00CF-2F44-466C-8221-33FEEE684A5E}"/>
                  </a:ext>
                </a:extLst>
              </p14:cNvPr>
              <p14:cNvContentPartPr/>
              <p14:nvPr/>
            </p14:nvContentPartPr>
            <p14:xfrm>
              <a:off x="1157600" y="2387000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0D00CF-2F44-466C-8221-33FEEE684A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960" y="22790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E48D996-E9EC-4D79-BB22-EB0E4431DB85}"/>
                  </a:ext>
                </a:extLst>
              </p14:cNvPr>
              <p14:cNvContentPartPr/>
              <p14:nvPr/>
            </p14:nvContentPartPr>
            <p14:xfrm>
              <a:off x="2357120" y="4241720"/>
              <a:ext cx="10080" cy="65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E48D996-E9EC-4D79-BB22-EB0E4431DB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03120" y="4134080"/>
                <a:ext cx="1177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C22EC70-774F-42AD-98EA-D391E3D7C6B2}"/>
                  </a:ext>
                </a:extLst>
              </p14:cNvPr>
              <p14:cNvContentPartPr/>
              <p14:nvPr/>
            </p14:nvContentPartPr>
            <p14:xfrm>
              <a:off x="2254880" y="148304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C22EC70-774F-42AD-98EA-D391E3D7C6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240" y="137540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4AEF05D5-FFFA-4BDB-BD1F-A9446ABA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16" y="331299"/>
            <a:ext cx="10373728" cy="163363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Our Data frame</a:t>
            </a:r>
            <a:b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after remove duplicates and Handled missing data</a:t>
            </a:r>
            <a:endParaRPr lang="en-I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84F4A3D-D19E-49DA-84E4-8E3D1A8E24C7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l="26008" t="37628" r="21090" b="28958"/>
          <a:stretch/>
        </p:blipFill>
        <p:spPr>
          <a:xfrm>
            <a:off x="1485880" y="2528727"/>
            <a:ext cx="9220239" cy="32758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0FE357-0742-47A5-BC5C-67C63290066D}"/>
                  </a:ext>
                </a:extLst>
              </p14:cNvPr>
              <p14:cNvContentPartPr/>
              <p14:nvPr/>
            </p14:nvContentPartPr>
            <p14:xfrm>
              <a:off x="1540143" y="5624155"/>
              <a:ext cx="1420560" cy="507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0FE357-0742-47A5-BC5C-67C63290066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86143" y="5516515"/>
                <a:ext cx="152820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29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B1B6-67F2-49E5-87D4-07E49CFF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28" y="334645"/>
            <a:ext cx="7226045" cy="135191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How did we handle </a:t>
            </a:r>
            <a:b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the data?</a:t>
            </a:r>
            <a:b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</a:br>
            <a:endParaRPr lang="en-IL" sz="4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1446E-A88E-4BEB-9D15-1324170F0AC7}"/>
              </a:ext>
            </a:extLst>
          </p:cNvPr>
          <p:cNvSpPr txBox="1"/>
          <p:nvPr/>
        </p:nvSpPr>
        <p:spPr>
          <a:xfrm>
            <a:off x="553908" y="189194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- Removed missing data.</a:t>
            </a:r>
          </a:p>
          <a:p>
            <a:pPr marL="457200" indent="-457200" algn="l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Removed duplicates.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- Filled missing values.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- Handled outliers that are not necessary for our needs (</a:t>
            </a:r>
            <a:r>
              <a:rPr lang="en-GB" sz="2800" dirty="0">
                <a:solidFill>
                  <a:schemeClr val="bg1"/>
                </a:solidFill>
              </a:rPr>
              <a:t>Remove higher than usual prices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57E0D-B6A4-44FA-B780-E15886282557}"/>
              </a:ext>
            </a:extLst>
          </p:cNvPr>
          <p:cNvSpPr txBox="1"/>
          <p:nvPr/>
        </p:nvSpPr>
        <p:spPr>
          <a:xfrm>
            <a:off x="4830417" y="1686560"/>
            <a:ext cx="1819491" cy="923330"/>
          </a:xfrm>
          <a:prstGeom prst="rect">
            <a:avLst/>
          </a:prstGeom>
          <a:solidFill>
            <a:srgbClr val="FDC7EC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before</a:t>
            </a:r>
            <a:r>
              <a:rPr lang="he-IL" dirty="0"/>
              <a:t> </a:t>
            </a:r>
            <a:r>
              <a:rPr lang="en-GB" dirty="0"/>
              <a:t>&amp;</a:t>
            </a:r>
            <a:r>
              <a:rPr lang="he-IL" dirty="0"/>
              <a:t> </a:t>
            </a:r>
            <a:r>
              <a:rPr lang="en-GB" dirty="0"/>
              <a:t>after</a:t>
            </a:r>
            <a:endParaRPr lang="he-IL" dirty="0"/>
          </a:p>
          <a:p>
            <a:r>
              <a:rPr lang="en-GB" dirty="0"/>
              <a:t>outliers handling</a:t>
            </a:r>
          </a:p>
          <a:p>
            <a:endParaRPr lang="en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1E9AC-C54A-4813-98C4-06EFFE5DEA8D}"/>
              </a:ext>
            </a:extLst>
          </p:cNvPr>
          <p:cNvCxnSpPr>
            <a:cxnSpLocks/>
          </p:cNvCxnSpPr>
          <p:nvPr/>
        </p:nvCxnSpPr>
        <p:spPr>
          <a:xfrm flipV="1">
            <a:off x="6455374" y="1065553"/>
            <a:ext cx="807722" cy="482466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794881-FAB0-4EFD-B979-EF58EB360E86}"/>
              </a:ext>
            </a:extLst>
          </p:cNvPr>
          <p:cNvCxnSpPr/>
          <p:nvPr/>
        </p:nvCxnSpPr>
        <p:spPr>
          <a:xfrm>
            <a:off x="6586477" y="2916913"/>
            <a:ext cx="871153" cy="1246832"/>
          </a:xfrm>
          <a:prstGeom prst="straightConnector1">
            <a:avLst/>
          </a:prstGeom>
          <a:ln>
            <a:solidFill>
              <a:srgbClr val="FDC7EC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3FE931A-F644-4C16-9357-9B1122BC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96" y="3429000"/>
            <a:ext cx="5037128" cy="3358086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A63C6DC6-DC67-4E49-B92E-4F01F5661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96" y="157045"/>
            <a:ext cx="5037128" cy="33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325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Berlin Sans FB Demi</vt:lpstr>
      <vt:lpstr>Calibri</vt:lpstr>
      <vt:lpstr>Calibri Light</vt:lpstr>
      <vt:lpstr>Office Theme</vt:lpstr>
      <vt:lpstr>PowerPoint Presentation</vt:lpstr>
      <vt:lpstr>Introduction</vt:lpstr>
      <vt:lpstr>Research Question:  </vt:lpstr>
      <vt:lpstr>Web Crawling</vt:lpstr>
      <vt:lpstr>How we used the selenium library?</vt:lpstr>
      <vt:lpstr>PowerPoint Presentation</vt:lpstr>
      <vt:lpstr>Our Data frame:</vt:lpstr>
      <vt:lpstr>Our Data frame after remove duplicates and Handled missing data</vt:lpstr>
      <vt:lpstr>How did we handle  the data? </vt:lpstr>
      <vt:lpstr>Outliers plot of price for night: </vt:lpstr>
      <vt:lpstr>Visualization &amp; Evaluation</vt:lpstr>
      <vt:lpstr>Machine Learning: Linear Regression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נועה</dc:creator>
  <cp:lastModifiedBy>נועה</cp:lastModifiedBy>
  <cp:revision>1</cp:revision>
  <dcterms:created xsi:type="dcterms:W3CDTF">2022-01-27T02:31:35Z</dcterms:created>
  <dcterms:modified xsi:type="dcterms:W3CDTF">2022-02-09T14:43:51Z</dcterms:modified>
</cp:coreProperties>
</file>